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10"/>
  </p:notesMasterIdLst>
  <p:handoutMasterIdLst>
    <p:handoutMasterId r:id="rId11"/>
  </p:handoutMasterIdLst>
  <p:sldIdLst>
    <p:sldId id="256" r:id="rId2"/>
    <p:sldId id="266" r:id="rId3"/>
    <p:sldId id="274" r:id="rId4"/>
    <p:sldId id="279" r:id="rId5"/>
    <p:sldId id="270" r:id="rId6"/>
    <p:sldId id="277" r:id="rId7"/>
    <p:sldId id="281"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C333C6-CF30-4E6A-9A66-C8DF6621470A}" v="173" dt="2023-04-11T04:18:18.950"/>
    <p1510:client id="{9278ED53-74AD-53C5-18C2-D5CC6F864927}" v="25" dt="2023-04-11T03:44:55.811"/>
    <p1510:client id="{93AEBFDD-4679-1006-8F9B-731244C85F0A}" v="7" dt="2023-04-13T03:58:05.195"/>
    <p1510:client id="{D051439A-AD11-4BA6-9317-BB0D96A0E097}" v="13" dt="2023-04-11T03:03:17.7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142E44-ADFC-4316-B4D2-5FEFECE20D81}" type="doc">
      <dgm:prSet loTypeId="urn:microsoft.com/office/officeart/2005/8/layout/default" loCatId="list" qsTypeId="urn:microsoft.com/office/officeart/2005/8/quickstyle/simple5" qsCatId="simple" csTypeId="urn:microsoft.com/office/officeart/2005/8/colors/accent2_2" csCatId="accent2" phldr="1"/>
      <dgm:spPr/>
      <dgm:t>
        <a:bodyPr/>
        <a:lstStyle/>
        <a:p>
          <a:endParaRPr lang="en-US"/>
        </a:p>
      </dgm:t>
    </dgm:pt>
    <dgm:pt modelId="{6FDC3E7E-F95F-414C-98FD-F58E66A39A69}">
      <dgm:prSet/>
      <dgm:spPr/>
      <dgm:t>
        <a:bodyPr/>
        <a:lstStyle/>
        <a:p>
          <a:r>
            <a:rPr lang="en-ZA" b="1" dirty="0" err="1"/>
            <a:t>Zongyao</a:t>
          </a:r>
          <a:r>
            <a:rPr lang="en-ZA" b="1" dirty="0"/>
            <a:t> LI </a:t>
          </a:r>
          <a:endParaRPr lang="en-US" dirty="0"/>
        </a:p>
      </dgm:t>
    </dgm:pt>
    <dgm:pt modelId="{465B3756-074C-4BB7-AB0B-FB36D5ECBC2A}" type="parTrans" cxnId="{4A6029FC-20CA-4335-9E15-7783E0AFCC1C}">
      <dgm:prSet/>
      <dgm:spPr/>
      <dgm:t>
        <a:bodyPr/>
        <a:lstStyle/>
        <a:p>
          <a:endParaRPr lang="en-US"/>
        </a:p>
      </dgm:t>
    </dgm:pt>
    <dgm:pt modelId="{A82926D4-C896-4018-B7E1-2557421A7B67}" type="sibTrans" cxnId="{4A6029FC-20CA-4335-9E15-7783E0AFCC1C}">
      <dgm:prSet/>
      <dgm:spPr/>
      <dgm:t>
        <a:bodyPr/>
        <a:lstStyle/>
        <a:p>
          <a:endParaRPr lang="en-US"/>
        </a:p>
      </dgm:t>
    </dgm:pt>
    <dgm:pt modelId="{7FB81842-BBDF-407B-B7F4-941ED15F56B4}">
      <dgm:prSet/>
      <dgm:spPr/>
      <dgm:t>
        <a:bodyPr/>
        <a:lstStyle/>
        <a:p>
          <a:r>
            <a:rPr lang="en-US" b="1" dirty="0"/>
            <a:t>Ming Cheng</a:t>
          </a:r>
        </a:p>
      </dgm:t>
    </dgm:pt>
    <dgm:pt modelId="{447649F9-0132-4B3C-9912-CFA8F1760061}" type="parTrans" cxnId="{1554DBDD-8438-4F03-97E9-13932116EC80}">
      <dgm:prSet/>
      <dgm:spPr/>
      <dgm:t>
        <a:bodyPr/>
        <a:lstStyle/>
        <a:p>
          <a:endParaRPr lang="en-US"/>
        </a:p>
      </dgm:t>
    </dgm:pt>
    <dgm:pt modelId="{391EF478-9B03-4B11-AA53-906E93CA2E80}" type="sibTrans" cxnId="{1554DBDD-8438-4F03-97E9-13932116EC80}">
      <dgm:prSet/>
      <dgm:spPr/>
      <dgm:t>
        <a:bodyPr/>
        <a:lstStyle/>
        <a:p>
          <a:endParaRPr lang="en-US"/>
        </a:p>
      </dgm:t>
    </dgm:pt>
    <dgm:pt modelId="{7093B412-C0A2-4064-A9E0-ECC08639317E}">
      <dgm:prSet/>
      <dgm:spPr/>
      <dgm:t>
        <a:bodyPr/>
        <a:lstStyle/>
        <a:p>
          <a:r>
            <a:rPr lang="en-US" b="1" dirty="0" err="1"/>
            <a:t>Fangyu</a:t>
          </a:r>
          <a:r>
            <a:rPr lang="en-US" b="1" dirty="0"/>
            <a:t> Wu</a:t>
          </a:r>
          <a:endParaRPr lang="en-US" dirty="0"/>
        </a:p>
      </dgm:t>
    </dgm:pt>
    <dgm:pt modelId="{B8E1F2AC-F0C8-4747-BF61-1CB7902AEDFE}" type="parTrans" cxnId="{F6FF3E98-B452-4051-8BEB-CC71CBEBE219}">
      <dgm:prSet/>
      <dgm:spPr/>
      <dgm:t>
        <a:bodyPr/>
        <a:lstStyle/>
        <a:p>
          <a:endParaRPr lang="en-US"/>
        </a:p>
      </dgm:t>
    </dgm:pt>
    <dgm:pt modelId="{888FBB27-FF6F-4E4D-B24A-53CD4607CA7D}" type="sibTrans" cxnId="{F6FF3E98-B452-4051-8BEB-CC71CBEBE219}">
      <dgm:prSet/>
      <dgm:spPr/>
      <dgm:t>
        <a:bodyPr/>
        <a:lstStyle/>
        <a:p>
          <a:endParaRPr lang="en-US"/>
        </a:p>
      </dgm:t>
    </dgm:pt>
    <dgm:pt modelId="{7CA9FA90-62FD-416E-80E7-735D7DD5AFDB}">
      <dgm:prSet custT="1"/>
      <dgm:spPr/>
      <dgm:t>
        <a:bodyPr/>
        <a:lstStyle/>
        <a:p>
          <a:pPr rtl="0"/>
          <a:r>
            <a:rPr lang="en-US" sz="2800" dirty="0"/>
            <a:t>NUID: </a:t>
          </a:r>
          <a:r>
            <a:rPr lang="en-US" sz="2800" dirty="0">
              <a:latin typeface="Gill Sans MT" panose="020B0502020104020203"/>
            </a:rPr>
            <a:t>002191556</a:t>
          </a:r>
        </a:p>
      </dgm:t>
    </dgm:pt>
    <dgm:pt modelId="{530E2605-BDDD-4E1E-96FA-405C73AD5912}" type="parTrans" cxnId="{5F261987-87E7-435B-AD23-2AB85DBF0BA3}">
      <dgm:prSet/>
      <dgm:spPr/>
      <dgm:t>
        <a:bodyPr/>
        <a:lstStyle/>
        <a:p>
          <a:endParaRPr lang="en-US"/>
        </a:p>
      </dgm:t>
    </dgm:pt>
    <dgm:pt modelId="{C624EA60-5849-47DE-BB45-BA72808EA2D0}" type="sibTrans" cxnId="{5F261987-87E7-435B-AD23-2AB85DBF0BA3}">
      <dgm:prSet/>
      <dgm:spPr/>
      <dgm:t>
        <a:bodyPr/>
        <a:lstStyle/>
        <a:p>
          <a:endParaRPr lang="en-US"/>
        </a:p>
      </dgm:t>
    </dgm:pt>
    <dgm:pt modelId="{19E0C329-5872-40E5-B7C0-539B02381FF2}">
      <dgm:prSet custT="1"/>
      <dgm:spPr/>
      <dgm:t>
        <a:bodyPr/>
        <a:lstStyle/>
        <a:p>
          <a:pPr rtl="0"/>
          <a:r>
            <a:rPr lang="en-US" sz="2800" dirty="0"/>
            <a:t>NUID: 002925270</a:t>
          </a:r>
          <a:r>
            <a:rPr lang="en-US" sz="2800" dirty="0">
              <a:latin typeface="Gill Sans MT" panose="020B0502020104020203"/>
            </a:rPr>
            <a:t> </a:t>
          </a:r>
          <a:endParaRPr lang="en-US" sz="2800" dirty="0"/>
        </a:p>
      </dgm:t>
    </dgm:pt>
    <dgm:pt modelId="{BE15D034-B711-4AA1-A718-0E937439DDD9}" type="parTrans" cxnId="{7F89B1E0-1638-494D-9435-77B4FDC80936}">
      <dgm:prSet/>
      <dgm:spPr/>
      <dgm:t>
        <a:bodyPr/>
        <a:lstStyle/>
        <a:p>
          <a:endParaRPr lang="en-US"/>
        </a:p>
      </dgm:t>
    </dgm:pt>
    <dgm:pt modelId="{F067307C-5D9E-4B7F-AF6B-7B3A3317C856}" type="sibTrans" cxnId="{7F89B1E0-1638-494D-9435-77B4FDC80936}">
      <dgm:prSet/>
      <dgm:spPr/>
      <dgm:t>
        <a:bodyPr/>
        <a:lstStyle/>
        <a:p>
          <a:endParaRPr lang="en-US"/>
        </a:p>
      </dgm:t>
    </dgm:pt>
    <dgm:pt modelId="{DD61C04F-F283-41E4-B614-22DAF0E7A6FE}">
      <dgm:prSet custT="1"/>
      <dgm:spPr/>
      <dgm:t>
        <a:bodyPr/>
        <a:lstStyle/>
        <a:p>
          <a:r>
            <a:rPr lang="en-US" sz="2800" dirty="0"/>
            <a:t>NUID: </a:t>
          </a:r>
          <a:r>
            <a:rPr lang="en-US" sz="2800" dirty="0">
              <a:latin typeface="Gill Sans MT" panose="020B0502020104020203"/>
            </a:rPr>
            <a:t>002925910</a:t>
          </a:r>
          <a:endParaRPr lang="en-US" sz="2800" dirty="0"/>
        </a:p>
      </dgm:t>
    </dgm:pt>
    <dgm:pt modelId="{266F0471-D751-4C59-91D1-560A1267448E}" type="parTrans" cxnId="{E886B0DC-332A-4EDC-8A98-58A17807129F}">
      <dgm:prSet/>
      <dgm:spPr/>
      <dgm:t>
        <a:bodyPr/>
        <a:lstStyle/>
        <a:p>
          <a:endParaRPr lang="en-US"/>
        </a:p>
      </dgm:t>
    </dgm:pt>
    <dgm:pt modelId="{346ACCB8-DE0B-41A9-8DC6-4324F8897870}" type="sibTrans" cxnId="{E886B0DC-332A-4EDC-8A98-58A17807129F}">
      <dgm:prSet/>
      <dgm:spPr/>
      <dgm:t>
        <a:bodyPr/>
        <a:lstStyle/>
        <a:p>
          <a:endParaRPr lang="en-US"/>
        </a:p>
      </dgm:t>
    </dgm:pt>
    <dgm:pt modelId="{582CD108-6E1D-7246-BA6E-056DA5FF39BC}" type="pres">
      <dgm:prSet presAssocID="{8E142E44-ADFC-4316-B4D2-5FEFECE20D81}" presName="diagram" presStyleCnt="0">
        <dgm:presLayoutVars>
          <dgm:dir/>
          <dgm:resizeHandles val="exact"/>
        </dgm:presLayoutVars>
      </dgm:prSet>
      <dgm:spPr/>
    </dgm:pt>
    <dgm:pt modelId="{D55039CC-7A51-1743-A467-DDDB36EA80CB}" type="pres">
      <dgm:prSet presAssocID="{6FDC3E7E-F95F-414C-98FD-F58E66A39A69}" presName="node" presStyleLbl="node1" presStyleIdx="0" presStyleCnt="6">
        <dgm:presLayoutVars>
          <dgm:bulletEnabled val="1"/>
        </dgm:presLayoutVars>
      </dgm:prSet>
      <dgm:spPr/>
    </dgm:pt>
    <dgm:pt modelId="{68F14E13-06F6-2940-B074-A3EB3FF36970}" type="pres">
      <dgm:prSet presAssocID="{A82926D4-C896-4018-B7E1-2557421A7B67}" presName="sibTrans" presStyleCnt="0"/>
      <dgm:spPr/>
    </dgm:pt>
    <dgm:pt modelId="{B8A52C4E-BEE3-5547-8A12-22E33082CF3E}" type="pres">
      <dgm:prSet presAssocID="{7FB81842-BBDF-407B-B7F4-941ED15F56B4}" presName="node" presStyleLbl="node1" presStyleIdx="1" presStyleCnt="6">
        <dgm:presLayoutVars>
          <dgm:bulletEnabled val="1"/>
        </dgm:presLayoutVars>
      </dgm:prSet>
      <dgm:spPr/>
    </dgm:pt>
    <dgm:pt modelId="{BFF1D699-48BB-2E41-96CB-FFA1EB50C6E5}" type="pres">
      <dgm:prSet presAssocID="{391EF478-9B03-4B11-AA53-906E93CA2E80}" presName="sibTrans" presStyleCnt="0"/>
      <dgm:spPr/>
    </dgm:pt>
    <dgm:pt modelId="{116DF2ED-E7F2-294F-AC5C-560D101413D5}" type="pres">
      <dgm:prSet presAssocID="{7093B412-C0A2-4064-A9E0-ECC08639317E}" presName="node" presStyleLbl="node1" presStyleIdx="2" presStyleCnt="6">
        <dgm:presLayoutVars>
          <dgm:bulletEnabled val="1"/>
        </dgm:presLayoutVars>
      </dgm:prSet>
      <dgm:spPr/>
    </dgm:pt>
    <dgm:pt modelId="{8102E8A7-54A1-2E45-B434-BE5AC46CC684}" type="pres">
      <dgm:prSet presAssocID="{888FBB27-FF6F-4E4D-B24A-53CD4607CA7D}" presName="sibTrans" presStyleCnt="0"/>
      <dgm:spPr/>
    </dgm:pt>
    <dgm:pt modelId="{BA223F16-6D0D-3E46-B605-5E098B0A0EBB}" type="pres">
      <dgm:prSet presAssocID="{7CA9FA90-62FD-416E-80E7-735D7DD5AFDB}" presName="node" presStyleLbl="node1" presStyleIdx="3" presStyleCnt="6">
        <dgm:presLayoutVars>
          <dgm:bulletEnabled val="1"/>
        </dgm:presLayoutVars>
      </dgm:prSet>
      <dgm:spPr/>
    </dgm:pt>
    <dgm:pt modelId="{5E2B859C-84BA-D942-90B8-1859AEEF2719}" type="pres">
      <dgm:prSet presAssocID="{C624EA60-5849-47DE-BB45-BA72808EA2D0}" presName="sibTrans" presStyleCnt="0"/>
      <dgm:spPr/>
    </dgm:pt>
    <dgm:pt modelId="{B73FEA8B-9484-FD49-A7E1-8D95370752C1}" type="pres">
      <dgm:prSet presAssocID="{19E0C329-5872-40E5-B7C0-539B02381FF2}" presName="node" presStyleLbl="node1" presStyleIdx="4" presStyleCnt="6">
        <dgm:presLayoutVars>
          <dgm:bulletEnabled val="1"/>
        </dgm:presLayoutVars>
      </dgm:prSet>
      <dgm:spPr/>
    </dgm:pt>
    <dgm:pt modelId="{84C4B9A7-301E-484E-B7F1-9D878DA244E5}" type="pres">
      <dgm:prSet presAssocID="{F067307C-5D9E-4B7F-AF6B-7B3A3317C856}" presName="sibTrans" presStyleCnt="0"/>
      <dgm:spPr/>
    </dgm:pt>
    <dgm:pt modelId="{9967F001-9F85-754D-9DE4-837A85BB2AD5}" type="pres">
      <dgm:prSet presAssocID="{DD61C04F-F283-41E4-B614-22DAF0E7A6FE}" presName="node" presStyleLbl="node1" presStyleIdx="5" presStyleCnt="6">
        <dgm:presLayoutVars>
          <dgm:bulletEnabled val="1"/>
        </dgm:presLayoutVars>
      </dgm:prSet>
      <dgm:spPr/>
    </dgm:pt>
  </dgm:ptLst>
  <dgm:cxnLst>
    <dgm:cxn modelId="{B49DB201-BC30-4A07-8EF9-F4E6F4773C3D}" type="presOf" srcId="{7093B412-C0A2-4064-A9E0-ECC08639317E}" destId="{116DF2ED-E7F2-294F-AC5C-560D101413D5}" srcOrd="0" destOrd="0" presId="urn:microsoft.com/office/officeart/2005/8/layout/default"/>
    <dgm:cxn modelId="{1BDE8914-3686-9343-973C-C5BA0903540F}" type="presOf" srcId="{8E142E44-ADFC-4316-B4D2-5FEFECE20D81}" destId="{582CD108-6E1D-7246-BA6E-056DA5FF39BC}" srcOrd="0" destOrd="0" presId="urn:microsoft.com/office/officeart/2005/8/layout/default"/>
    <dgm:cxn modelId="{4F791058-F5C6-4338-A9B3-2D397FCE57CA}" type="presOf" srcId="{19E0C329-5872-40E5-B7C0-539B02381FF2}" destId="{B73FEA8B-9484-FD49-A7E1-8D95370752C1}" srcOrd="0" destOrd="0" presId="urn:microsoft.com/office/officeart/2005/8/layout/default"/>
    <dgm:cxn modelId="{A2EFB57D-1D8A-4193-95C2-2AA7F06C13D9}" type="presOf" srcId="{DD61C04F-F283-41E4-B614-22DAF0E7A6FE}" destId="{9967F001-9F85-754D-9DE4-837A85BB2AD5}" srcOrd="0" destOrd="0" presId="urn:microsoft.com/office/officeart/2005/8/layout/default"/>
    <dgm:cxn modelId="{5F261987-87E7-435B-AD23-2AB85DBF0BA3}" srcId="{8E142E44-ADFC-4316-B4D2-5FEFECE20D81}" destId="{7CA9FA90-62FD-416E-80E7-735D7DD5AFDB}" srcOrd="3" destOrd="0" parTransId="{530E2605-BDDD-4E1E-96FA-405C73AD5912}" sibTransId="{C624EA60-5849-47DE-BB45-BA72808EA2D0}"/>
    <dgm:cxn modelId="{F6FF3E98-B452-4051-8BEB-CC71CBEBE219}" srcId="{8E142E44-ADFC-4316-B4D2-5FEFECE20D81}" destId="{7093B412-C0A2-4064-A9E0-ECC08639317E}" srcOrd="2" destOrd="0" parTransId="{B8E1F2AC-F0C8-4747-BF61-1CB7902AEDFE}" sibTransId="{888FBB27-FF6F-4E4D-B24A-53CD4607CA7D}"/>
    <dgm:cxn modelId="{AA61BDAF-2C10-4EEC-B457-70B9CC8F759B}" type="presOf" srcId="{7FB81842-BBDF-407B-B7F4-941ED15F56B4}" destId="{B8A52C4E-BEE3-5547-8A12-22E33082CF3E}" srcOrd="0" destOrd="0" presId="urn:microsoft.com/office/officeart/2005/8/layout/default"/>
    <dgm:cxn modelId="{E886B0DC-332A-4EDC-8A98-58A17807129F}" srcId="{8E142E44-ADFC-4316-B4D2-5FEFECE20D81}" destId="{DD61C04F-F283-41E4-B614-22DAF0E7A6FE}" srcOrd="5" destOrd="0" parTransId="{266F0471-D751-4C59-91D1-560A1267448E}" sibTransId="{346ACCB8-DE0B-41A9-8DC6-4324F8897870}"/>
    <dgm:cxn modelId="{1554DBDD-8438-4F03-97E9-13932116EC80}" srcId="{8E142E44-ADFC-4316-B4D2-5FEFECE20D81}" destId="{7FB81842-BBDF-407B-B7F4-941ED15F56B4}" srcOrd="1" destOrd="0" parTransId="{447649F9-0132-4B3C-9912-CFA8F1760061}" sibTransId="{391EF478-9B03-4B11-AA53-906E93CA2E80}"/>
    <dgm:cxn modelId="{5C04BADE-C723-40A2-AF80-116F88B3D880}" type="presOf" srcId="{7CA9FA90-62FD-416E-80E7-735D7DD5AFDB}" destId="{BA223F16-6D0D-3E46-B605-5E098B0A0EBB}" srcOrd="0" destOrd="0" presId="urn:microsoft.com/office/officeart/2005/8/layout/default"/>
    <dgm:cxn modelId="{7F89B1E0-1638-494D-9435-77B4FDC80936}" srcId="{8E142E44-ADFC-4316-B4D2-5FEFECE20D81}" destId="{19E0C329-5872-40E5-B7C0-539B02381FF2}" srcOrd="4" destOrd="0" parTransId="{BE15D034-B711-4AA1-A718-0E937439DDD9}" sibTransId="{F067307C-5D9E-4B7F-AF6B-7B3A3317C856}"/>
    <dgm:cxn modelId="{147BCEE1-759C-467A-935E-77276F49BE7D}" type="presOf" srcId="{6FDC3E7E-F95F-414C-98FD-F58E66A39A69}" destId="{D55039CC-7A51-1743-A467-DDDB36EA80CB}" srcOrd="0" destOrd="0" presId="urn:microsoft.com/office/officeart/2005/8/layout/default"/>
    <dgm:cxn modelId="{4A6029FC-20CA-4335-9E15-7783E0AFCC1C}" srcId="{8E142E44-ADFC-4316-B4D2-5FEFECE20D81}" destId="{6FDC3E7E-F95F-414C-98FD-F58E66A39A69}" srcOrd="0" destOrd="0" parTransId="{465B3756-074C-4BB7-AB0B-FB36D5ECBC2A}" sibTransId="{A82926D4-C896-4018-B7E1-2557421A7B67}"/>
    <dgm:cxn modelId="{FF75587B-2302-4874-8B28-8CF9D12697DE}" type="presParOf" srcId="{582CD108-6E1D-7246-BA6E-056DA5FF39BC}" destId="{D55039CC-7A51-1743-A467-DDDB36EA80CB}" srcOrd="0" destOrd="0" presId="urn:microsoft.com/office/officeart/2005/8/layout/default"/>
    <dgm:cxn modelId="{A52549CA-2246-44C9-92B3-E7BBFCDD9146}" type="presParOf" srcId="{582CD108-6E1D-7246-BA6E-056DA5FF39BC}" destId="{68F14E13-06F6-2940-B074-A3EB3FF36970}" srcOrd="1" destOrd="0" presId="urn:microsoft.com/office/officeart/2005/8/layout/default"/>
    <dgm:cxn modelId="{BB8A3246-43BE-4666-81DA-26C453402D73}" type="presParOf" srcId="{582CD108-6E1D-7246-BA6E-056DA5FF39BC}" destId="{B8A52C4E-BEE3-5547-8A12-22E33082CF3E}" srcOrd="2" destOrd="0" presId="urn:microsoft.com/office/officeart/2005/8/layout/default"/>
    <dgm:cxn modelId="{EB7B934B-78A0-4F4D-B982-E5528CBC81FB}" type="presParOf" srcId="{582CD108-6E1D-7246-BA6E-056DA5FF39BC}" destId="{BFF1D699-48BB-2E41-96CB-FFA1EB50C6E5}" srcOrd="3" destOrd="0" presId="urn:microsoft.com/office/officeart/2005/8/layout/default"/>
    <dgm:cxn modelId="{0767510C-0E98-448A-A3A7-206FA521A05A}" type="presParOf" srcId="{582CD108-6E1D-7246-BA6E-056DA5FF39BC}" destId="{116DF2ED-E7F2-294F-AC5C-560D101413D5}" srcOrd="4" destOrd="0" presId="urn:microsoft.com/office/officeart/2005/8/layout/default"/>
    <dgm:cxn modelId="{9F2CCD81-9878-47BF-BEB1-4F9EAAF2BF3F}" type="presParOf" srcId="{582CD108-6E1D-7246-BA6E-056DA5FF39BC}" destId="{8102E8A7-54A1-2E45-B434-BE5AC46CC684}" srcOrd="5" destOrd="0" presId="urn:microsoft.com/office/officeart/2005/8/layout/default"/>
    <dgm:cxn modelId="{8C52DC0B-482D-43C3-A4EA-DECC6F3A789E}" type="presParOf" srcId="{582CD108-6E1D-7246-BA6E-056DA5FF39BC}" destId="{BA223F16-6D0D-3E46-B605-5E098B0A0EBB}" srcOrd="6" destOrd="0" presId="urn:microsoft.com/office/officeart/2005/8/layout/default"/>
    <dgm:cxn modelId="{70957340-CA75-43D2-A2DC-23884FF889F9}" type="presParOf" srcId="{582CD108-6E1D-7246-BA6E-056DA5FF39BC}" destId="{5E2B859C-84BA-D942-90B8-1859AEEF2719}" srcOrd="7" destOrd="0" presId="urn:microsoft.com/office/officeart/2005/8/layout/default"/>
    <dgm:cxn modelId="{2F81F6CF-9EFE-43E3-9928-DF7D44F7632B}" type="presParOf" srcId="{582CD108-6E1D-7246-BA6E-056DA5FF39BC}" destId="{B73FEA8B-9484-FD49-A7E1-8D95370752C1}" srcOrd="8" destOrd="0" presId="urn:microsoft.com/office/officeart/2005/8/layout/default"/>
    <dgm:cxn modelId="{FCB53202-60BB-4F7C-BD05-1E16E4428992}" type="presParOf" srcId="{582CD108-6E1D-7246-BA6E-056DA5FF39BC}" destId="{84C4B9A7-301E-484E-B7F1-9D878DA244E5}" srcOrd="9" destOrd="0" presId="urn:microsoft.com/office/officeart/2005/8/layout/default"/>
    <dgm:cxn modelId="{CC5743D1-C930-438C-B3CD-32B3563D8D2F}" type="presParOf" srcId="{582CD108-6E1D-7246-BA6E-056DA5FF39BC}" destId="{9967F001-9F85-754D-9DE4-837A85BB2AD5}"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E5AA53B-3EEE-4DE4-BB81-9044890C2946}" type="doc">
      <dgm:prSet loTypeId="urn:microsoft.com/office/officeart/2008/layout/VerticalCurvedList" loCatId="list" qsTypeId="urn:microsoft.com/office/officeart/2005/8/quickstyle/simple4" qsCatId="simple" csTypeId="urn:microsoft.com/office/officeart/2005/8/colors/accent2_2" csCatId="accent2" phldr="1"/>
      <dgm:spPr/>
      <dgm:t>
        <a:bodyPr/>
        <a:lstStyle/>
        <a:p>
          <a:endParaRPr lang="en-US"/>
        </a:p>
      </dgm:t>
    </dgm:pt>
    <dgm:pt modelId="{6750AC01-D39D-4F3A-9DC8-2A211EE986A2}">
      <dgm:prSet phldrT="[Text]"/>
      <dgm:spPr/>
      <dgm:t>
        <a:bodyPr/>
        <a:lstStyle/>
        <a:p>
          <a:pPr rtl="0">
            <a:lnSpc>
              <a:spcPct val="100000"/>
            </a:lnSpc>
          </a:pPr>
          <a:r>
            <a:rPr lang="en-US" dirty="0">
              <a:latin typeface="Gill Sans MT" panose="020B0502020104020203"/>
            </a:rPr>
            <a:t>Role </a:t>
          </a:r>
          <a:r>
            <a:rPr lang="en-US" dirty="0" err="1">
              <a:latin typeface="Gill Sans MT" panose="020B0502020104020203"/>
            </a:rPr>
            <a:t>mgmt</a:t>
          </a:r>
          <a:r>
            <a:rPr lang="en-US" dirty="0">
              <a:latin typeface="Gill Sans MT" panose="020B0502020104020203"/>
            </a:rPr>
            <a:t>, table creation, pkg </a:t>
          </a:r>
          <a:r>
            <a:rPr lang="en-US" dirty="0" err="1">
              <a:latin typeface="Gill Sans MT" panose="020B0502020104020203"/>
            </a:rPr>
            <a:t>mgmt</a:t>
          </a:r>
          <a:r>
            <a:rPr lang="en-US" dirty="0">
              <a:latin typeface="Gill Sans MT" panose="020B0502020104020203"/>
            </a:rPr>
            <a:t>, data generation</a:t>
          </a:r>
          <a:endParaRPr lang="en-US" dirty="0"/>
        </a:p>
      </dgm:t>
    </dgm:pt>
    <dgm:pt modelId="{720680DC-AAA4-4434-A582-60EBCC5BA355}" type="parTrans" cxnId="{0B5DAE5F-BCDC-4BF7-A6E7-CF856886A64D}">
      <dgm:prSet/>
      <dgm:spPr/>
      <dgm:t>
        <a:bodyPr/>
        <a:lstStyle/>
        <a:p>
          <a:endParaRPr lang="en-US"/>
        </a:p>
      </dgm:t>
    </dgm:pt>
    <dgm:pt modelId="{CA077D98-8478-47EA-B6A9-99ACE60C64D4}" type="sibTrans" cxnId="{0B5DAE5F-BCDC-4BF7-A6E7-CF856886A64D}">
      <dgm:prSet/>
      <dgm:spPr/>
      <dgm:t>
        <a:bodyPr/>
        <a:lstStyle/>
        <a:p>
          <a:endParaRPr lang="en-US"/>
        </a:p>
      </dgm:t>
    </dgm:pt>
    <dgm:pt modelId="{0BEF68B8-1228-47BB-83B5-7B9CD1E3F84E}">
      <dgm:prSet phldrT="[Text]" phldr="0"/>
      <dgm:spPr/>
      <dgm:t>
        <a:bodyPr/>
        <a:lstStyle/>
        <a:p>
          <a:pPr rtl="0">
            <a:lnSpc>
              <a:spcPct val="100000"/>
            </a:lnSpc>
          </a:pPr>
          <a:r>
            <a:rPr lang="en-US">
              <a:solidFill>
                <a:schemeClr val="bg1"/>
              </a:solidFill>
              <a:latin typeface="Gill Sans MT" panose="020B0502020104020203"/>
            </a:rPr>
            <a:t>View creation, </a:t>
          </a:r>
          <a:r>
            <a:rPr lang="en-US">
              <a:solidFill>
                <a:schemeClr val="bg1"/>
              </a:solidFill>
              <a:latin typeface="Calibri"/>
              <a:cs typeface="Calibri"/>
            </a:rPr>
            <a:t>pkg mgmt, data generation</a:t>
          </a:r>
        </a:p>
      </dgm:t>
    </dgm:pt>
    <dgm:pt modelId="{ED3A4BC2-B75A-4952-A38B-A42B5995DF05}" type="parTrans" cxnId="{EDEF4F82-1237-4639-A0F7-385C1897CE66}">
      <dgm:prSet/>
      <dgm:spPr/>
      <dgm:t>
        <a:bodyPr/>
        <a:lstStyle/>
        <a:p>
          <a:endParaRPr lang="en-US"/>
        </a:p>
      </dgm:t>
    </dgm:pt>
    <dgm:pt modelId="{FD949706-EDCC-4ADC-8EDF-8EDA49C92325}" type="sibTrans" cxnId="{EDEF4F82-1237-4639-A0F7-385C1897CE66}">
      <dgm:prSet/>
      <dgm:spPr/>
      <dgm:t>
        <a:bodyPr/>
        <a:lstStyle/>
        <a:p>
          <a:endParaRPr lang="en-US"/>
        </a:p>
      </dgm:t>
    </dgm:pt>
    <dgm:pt modelId="{5605D28D-2CE6-4513-8566-952984E21E14}">
      <dgm:prSet phldrT="[Text]" phldr="0"/>
      <dgm:spPr/>
      <dgm:t>
        <a:bodyPr/>
        <a:lstStyle/>
        <a:p>
          <a:pPr rtl="0">
            <a:lnSpc>
              <a:spcPct val="100000"/>
            </a:lnSpc>
          </a:pPr>
          <a:r>
            <a:rPr lang="en-US">
              <a:solidFill>
                <a:schemeClr val="bg1"/>
              </a:solidFill>
              <a:latin typeface="Gill Sans MT" panose="020B0502020104020203"/>
            </a:rPr>
            <a:t>Trigger creation, </a:t>
          </a:r>
          <a:r>
            <a:rPr lang="en-US">
              <a:solidFill>
                <a:schemeClr val="bg1"/>
              </a:solidFill>
              <a:latin typeface="Calibri"/>
              <a:cs typeface="Calibri"/>
            </a:rPr>
            <a:t>pkg mgmt, data generation</a:t>
          </a:r>
        </a:p>
      </dgm:t>
    </dgm:pt>
    <dgm:pt modelId="{EB15AB98-362B-4E70-A3DA-995FC3E8BA79}" type="parTrans" cxnId="{FAF3F884-F0CF-440F-8CB1-B7648AB1B138}">
      <dgm:prSet/>
      <dgm:spPr/>
      <dgm:t>
        <a:bodyPr/>
        <a:lstStyle/>
        <a:p>
          <a:endParaRPr lang="en-US"/>
        </a:p>
      </dgm:t>
    </dgm:pt>
    <dgm:pt modelId="{823D1971-2C4D-4EC5-A874-2F463DE37109}" type="sibTrans" cxnId="{FAF3F884-F0CF-440F-8CB1-B7648AB1B138}">
      <dgm:prSet/>
      <dgm:spPr/>
      <dgm:t>
        <a:bodyPr/>
        <a:lstStyle/>
        <a:p>
          <a:endParaRPr lang="en-US"/>
        </a:p>
      </dgm:t>
    </dgm:pt>
    <dgm:pt modelId="{57806726-6E60-4ACC-9C1C-7DF9CC365A10}" type="pres">
      <dgm:prSet presAssocID="{7E5AA53B-3EEE-4DE4-BB81-9044890C2946}" presName="Name0" presStyleCnt="0">
        <dgm:presLayoutVars>
          <dgm:chMax val="7"/>
          <dgm:chPref val="7"/>
          <dgm:dir/>
        </dgm:presLayoutVars>
      </dgm:prSet>
      <dgm:spPr/>
    </dgm:pt>
    <dgm:pt modelId="{90561C55-3C6E-4D53-85E1-2C50BCDDA392}" type="pres">
      <dgm:prSet presAssocID="{7E5AA53B-3EEE-4DE4-BB81-9044890C2946}" presName="Name1" presStyleCnt="0"/>
      <dgm:spPr/>
    </dgm:pt>
    <dgm:pt modelId="{B6CD42EC-5AD4-4004-AE5B-47EDA668DAA8}" type="pres">
      <dgm:prSet presAssocID="{7E5AA53B-3EEE-4DE4-BB81-9044890C2946}" presName="cycle" presStyleCnt="0"/>
      <dgm:spPr/>
    </dgm:pt>
    <dgm:pt modelId="{963B8EE3-40CC-4A0A-B420-D0BF920973CE}" type="pres">
      <dgm:prSet presAssocID="{7E5AA53B-3EEE-4DE4-BB81-9044890C2946}" presName="srcNode" presStyleLbl="node1" presStyleIdx="0" presStyleCnt="3"/>
      <dgm:spPr/>
    </dgm:pt>
    <dgm:pt modelId="{D79B43FC-100B-4A0D-A4D5-0D2D04B99064}" type="pres">
      <dgm:prSet presAssocID="{7E5AA53B-3EEE-4DE4-BB81-9044890C2946}" presName="conn" presStyleLbl="parChTrans1D2" presStyleIdx="0" presStyleCnt="1"/>
      <dgm:spPr/>
    </dgm:pt>
    <dgm:pt modelId="{3CAD8DA1-8D53-445C-ACE8-D8449E4F0F55}" type="pres">
      <dgm:prSet presAssocID="{7E5AA53B-3EEE-4DE4-BB81-9044890C2946}" presName="extraNode" presStyleLbl="node1" presStyleIdx="0" presStyleCnt="3"/>
      <dgm:spPr/>
    </dgm:pt>
    <dgm:pt modelId="{429CABD1-4116-474B-81BF-735E2CA9DD00}" type="pres">
      <dgm:prSet presAssocID="{7E5AA53B-3EEE-4DE4-BB81-9044890C2946}" presName="dstNode" presStyleLbl="node1" presStyleIdx="0" presStyleCnt="3"/>
      <dgm:spPr/>
    </dgm:pt>
    <dgm:pt modelId="{58319267-C71E-43C9-94E1-827D0616C7A7}" type="pres">
      <dgm:prSet presAssocID="{6750AC01-D39D-4F3A-9DC8-2A211EE986A2}" presName="text_1" presStyleLbl="node1" presStyleIdx="0" presStyleCnt="3">
        <dgm:presLayoutVars>
          <dgm:bulletEnabled val="1"/>
        </dgm:presLayoutVars>
      </dgm:prSet>
      <dgm:spPr/>
    </dgm:pt>
    <dgm:pt modelId="{79F9B8A9-2412-4B74-84A9-69422DB81CDC}" type="pres">
      <dgm:prSet presAssocID="{6750AC01-D39D-4F3A-9DC8-2A211EE986A2}" presName="accent_1" presStyleCnt="0"/>
      <dgm:spPr/>
    </dgm:pt>
    <dgm:pt modelId="{07CB3071-D555-47DA-A36A-69EB91531FD8}" type="pres">
      <dgm:prSet presAssocID="{6750AC01-D39D-4F3A-9DC8-2A211EE986A2}" presName="accentRepeatNode" presStyleLbl="solidFgAcc1" presStyleIdx="0" presStyleCnt="3"/>
      <dgm:spPr/>
    </dgm:pt>
    <dgm:pt modelId="{95DE6538-27BD-44AF-A1A8-CA8F6B10FDD2}" type="pres">
      <dgm:prSet presAssocID="{0BEF68B8-1228-47BB-83B5-7B9CD1E3F84E}" presName="text_2" presStyleLbl="node1" presStyleIdx="1" presStyleCnt="3">
        <dgm:presLayoutVars>
          <dgm:bulletEnabled val="1"/>
        </dgm:presLayoutVars>
      </dgm:prSet>
      <dgm:spPr/>
    </dgm:pt>
    <dgm:pt modelId="{312BDEE8-85BD-4F02-B35B-2CC8E701C98B}" type="pres">
      <dgm:prSet presAssocID="{0BEF68B8-1228-47BB-83B5-7B9CD1E3F84E}" presName="accent_2" presStyleCnt="0"/>
      <dgm:spPr/>
    </dgm:pt>
    <dgm:pt modelId="{3F8116AC-FAC3-4E95-9865-93CCFEB191B9}" type="pres">
      <dgm:prSet presAssocID="{0BEF68B8-1228-47BB-83B5-7B9CD1E3F84E}" presName="accentRepeatNode" presStyleLbl="solidFgAcc1" presStyleIdx="1" presStyleCnt="3"/>
      <dgm:spPr/>
    </dgm:pt>
    <dgm:pt modelId="{A85C97C7-1A82-4200-BB82-AACFA844D2E1}" type="pres">
      <dgm:prSet presAssocID="{5605D28D-2CE6-4513-8566-952984E21E14}" presName="text_3" presStyleLbl="node1" presStyleIdx="2" presStyleCnt="3">
        <dgm:presLayoutVars>
          <dgm:bulletEnabled val="1"/>
        </dgm:presLayoutVars>
      </dgm:prSet>
      <dgm:spPr/>
    </dgm:pt>
    <dgm:pt modelId="{BE45BC06-8D3E-4BDE-B68F-D6401E9BDFC3}" type="pres">
      <dgm:prSet presAssocID="{5605D28D-2CE6-4513-8566-952984E21E14}" presName="accent_3" presStyleCnt="0"/>
      <dgm:spPr/>
    </dgm:pt>
    <dgm:pt modelId="{A965097E-32F1-4AB8-8C4E-2814A7596B2F}" type="pres">
      <dgm:prSet presAssocID="{5605D28D-2CE6-4513-8566-952984E21E14}" presName="accentRepeatNode" presStyleLbl="solidFgAcc1" presStyleIdx="2" presStyleCnt="3" custLinFactNeighborX="1813" custLinFactNeighborY="-2418"/>
      <dgm:spPr/>
    </dgm:pt>
  </dgm:ptLst>
  <dgm:cxnLst>
    <dgm:cxn modelId="{14371639-DC4E-41F5-9302-FC764CC21173}" type="presOf" srcId="{0BEF68B8-1228-47BB-83B5-7B9CD1E3F84E}" destId="{95DE6538-27BD-44AF-A1A8-CA8F6B10FDD2}" srcOrd="0" destOrd="0" presId="urn:microsoft.com/office/officeart/2008/layout/VerticalCurvedList"/>
    <dgm:cxn modelId="{0B5DAE5F-BCDC-4BF7-A6E7-CF856886A64D}" srcId="{7E5AA53B-3EEE-4DE4-BB81-9044890C2946}" destId="{6750AC01-D39D-4F3A-9DC8-2A211EE986A2}" srcOrd="0" destOrd="0" parTransId="{720680DC-AAA4-4434-A582-60EBCC5BA355}" sibTransId="{CA077D98-8478-47EA-B6A9-99ACE60C64D4}"/>
    <dgm:cxn modelId="{8B92ED5A-18C9-4D50-B186-6D5AEB95458F}" type="presOf" srcId="{6750AC01-D39D-4F3A-9DC8-2A211EE986A2}" destId="{58319267-C71E-43C9-94E1-827D0616C7A7}" srcOrd="0" destOrd="0" presId="urn:microsoft.com/office/officeart/2008/layout/VerticalCurvedList"/>
    <dgm:cxn modelId="{EDEF4F82-1237-4639-A0F7-385C1897CE66}" srcId="{7E5AA53B-3EEE-4DE4-BB81-9044890C2946}" destId="{0BEF68B8-1228-47BB-83B5-7B9CD1E3F84E}" srcOrd="1" destOrd="0" parTransId="{ED3A4BC2-B75A-4952-A38B-A42B5995DF05}" sibTransId="{FD949706-EDCC-4ADC-8EDF-8EDA49C92325}"/>
    <dgm:cxn modelId="{FAF3F884-F0CF-440F-8CB1-B7648AB1B138}" srcId="{7E5AA53B-3EEE-4DE4-BB81-9044890C2946}" destId="{5605D28D-2CE6-4513-8566-952984E21E14}" srcOrd="2" destOrd="0" parTransId="{EB15AB98-362B-4E70-A3DA-995FC3E8BA79}" sibTransId="{823D1971-2C4D-4EC5-A874-2F463DE37109}"/>
    <dgm:cxn modelId="{4F65CC8F-B5A8-40BE-A32B-05862B543D6A}" type="presOf" srcId="{7E5AA53B-3EEE-4DE4-BB81-9044890C2946}" destId="{57806726-6E60-4ACC-9C1C-7DF9CC365A10}" srcOrd="0" destOrd="0" presId="urn:microsoft.com/office/officeart/2008/layout/VerticalCurvedList"/>
    <dgm:cxn modelId="{40B80E96-0EC4-4D9E-901E-20CF25B6CFAE}" type="presOf" srcId="{5605D28D-2CE6-4513-8566-952984E21E14}" destId="{A85C97C7-1A82-4200-BB82-AACFA844D2E1}" srcOrd="0" destOrd="0" presId="urn:microsoft.com/office/officeart/2008/layout/VerticalCurvedList"/>
    <dgm:cxn modelId="{2B6E70BC-6B01-4761-83A3-78D4B4D3C885}" type="presOf" srcId="{CA077D98-8478-47EA-B6A9-99ACE60C64D4}" destId="{D79B43FC-100B-4A0D-A4D5-0D2D04B99064}" srcOrd="0" destOrd="0" presId="urn:microsoft.com/office/officeart/2008/layout/VerticalCurvedList"/>
    <dgm:cxn modelId="{86AB4F34-CA68-46E7-AB69-F0982A8D37C7}" type="presParOf" srcId="{57806726-6E60-4ACC-9C1C-7DF9CC365A10}" destId="{90561C55-3C6E-4D53-85E1-2C50BCDDA392}" srcOrd="0" destOrd="0" presId="urn:microsoft.com/office/officeart/2008/layout/VerticalCurvedList"/>
    <dgm:cxn modelId="{A77EF124-0DEF-4F87-9773-8601A9381C46}" type="presParOf" srcId="{90561C55-3C6E-4D53-85E1-2C50BCDDA392}" destId="{B6CD42EC-5AD4-4004-AE5B-47EDA668DAA8}" srcOrd="0" destOrd="0" presId="urn:microsoft.com/office/officeart/2008/layout/VerticalCurvedList"/>
    <dgm:cxn modelId="{459357CC-785A-4025-AE2C-D2AE7B95F0C3}" type="presParOf" srcId="{B6CD42EC-5AD4-4004-AE5B-47EDA668DAA8}" destId="{963B8EE3-40CC-4A0A-B420-D0BF920973CE}" srcOrd="0" destOrd="0" presId="urn:microsoft.com/office/officeart/2008/layout/VerticalCurvedList"/>
    <dgm:cxn modelId="{DDFC69F2-0AAF-40C6-9032-581AEA7334BB}" type="presParOf" srcId="{B6CD42EC-5AD4-4004-AE5B-47EDA668DAA8}" destId="{D79B43FC-100B-4A0D-A4D5-0D2D04B99064}" srcOrd="1" destOrd="0" presId="urn:microsoft.com/office/officeart/2008/layout/VerticalCurvedList"/>
    <dgm:cxn modelId="{44B82811-06E3-4ABC-85B6-2BDF0E8733F1}" type="presParOf" srcId="{B6CD42EC-5AD4-4004-AE5B-47EDA668DAA8}" destId="{3CAD8DA1-8D53-445C-ACE8-D8449E4F0F55}" srcOrd="2" destOrd="0" presId="urn:microsoft.com/office/officeart/2008/layout/VerticalCurvedList"/>
    <dgm:cxn modelId="{8FAF2503-3508-49A1-82CB-7C33DC8321B9}" type="presParOf" srcId="{B6CD42EC-5AD4-4004-AE5B-47EDA668DAA8}" destId="{429CABD1-4116-474B-81BF-735E2CA9DD00}" srcOrd="3" destOrd="0" presId="urn:microsoft.com/office/officeart/2008/layout/VerticalCurvedList"/>
    <dgm:cxn modelId="{A67F1353-6A9E-4891-99E6-3A65AE61828D}" type="presParOf" srcId="{90561C55-3C6E-4D53-85E1-2C50BCDDA392}" destId="{58319267-C71E-43C9-94E1-827D0616C7A7}" srcOrd="1" destOrd="0" presId="urn:microsoft.com/office/officeart/2008/layout/VerticalCurvedList"/>
    <dgm:cxn modelId="{62BB820D-29B3-49BD-90F0-B516AFEF6BF1}" type="presParOf" srcId="{90561C55-3C6E-4D53-85E1-2C50BCDDA392}" destId="{79F9B8A9-2412-4B74-84A9-69422DB81CDC}" srcOrd="2" destOrd="0" presId="urn:microsoft.com/office/officeart/2008/layout/VerticalCurvedList"/>
    <dgm:cxn modelId="{B53CAE2F-250D-4874-BAB3-6A812B1D565A}" type="presParOf" srcId="{79F9B8A9-2412-4B74-84A9-69422DB81CDC}" destId="{07CB3071-D555-47DA-A36A-69EB91531FD8}" srcOrd="0" destOrd="0" presId="urn:microsoft.com/office/officeart/2008/layout/VerticalCurvedList"/>
    <dgm:cxn modelId="{0A9AABED-103B-4FB6-A5D8-7AAD5CB83FC8}" type="presParOf" srcId="{90561C55-3C6E-4D53-85E1-2C50BCDDA392}" destId="{95DE6538-27BD-44AF-A1A8-CA8F6B10FDD2}" srcOrd="3" destOrd="0" presId="urn:microsoft.com/office/officeart/2008/layout/VerticalCurvedList"/>
    <dgm:cxn modelId="{CD41C797-E2F0-4B7C-965D-7427D482B442}" type="presParOf" srcId="{90561C55-3C6E-4D53-85E1-2C50BCDDA392}" destId="{312BDEE8-85BD-4F02-B35B-2CC8E701C98B}" srcOrd="4" destOrd="0" presId="urn:microsoft.com/office/officeart/2008/layout/VerticalCurvedList"/>
    <dgm:cxn modelId="{1FF82712-CD96-443B-9F7D-4DFFF474023F}" type="presParOf" srcId="{312BDEE8-85BD-4F02-B35B-2CC8E701C98B}" destId="{3F8116AC-FAC3-4E95-9865-93CCFEB191B9}" srcOrd="0" destOrd="0" presId="urn:microsoft.com/office/officeart/2008/layout/VerticalCurvedList"/>
    <dgm:cxn modelId="{C1D8619A-3539-431E-871C-2528E7A9A9A8}" type="presParOf" srcId="{90561C55-3C6E-4D53-85E1-2C50BCDDA392}" destId="{A85C97C7-1A82-4200-BB82-AACFA844D2E1}" srcOrd="5" destOrd="0" presId="urn:microsoft.com/office/officeart/2008/layout/VerticalCurvedList"/>
    <dgm:cxn modelId="{F099D223-0DFC-4ECC-A0B5-5BF76B1140D4}" type="presParOf" srcId="{90561C55-3C6E-4D53-85E1-2C50BCDDA392}" destId="{BE45BC06-8D3E-4BDE-B68F-D6401E9BDFC3}" srcOrd="6" destOrd="0" presId="urn:microsoft.com/office/officeart/2008/layout/VerticalCurvedList"/>
    <dgm:cxn modelId="{224644D6-DE3E-4EC9-9BDE-2FAA658309E2}" type="presParOf" srcId="{BE45BC06-8D3E-4BDE-B68F-D6401E9BDFC3}" destId="{A965097E-32F1-4AB8-8C4E-2814A7596B2F}"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E237172-DFDC-4FAA-8C64-095F14FBF248}" type="doc">
      <dgm:prSet loTypeId="urn:microsoft.com/office/officeart/2005/8/layout/default" loCatId="list" qsTypeId="urn:microsoft.com/office/officeart/2005/8/quickstyle/simple2" qsCatId="simple" csTypeId="urn:microsoft.com/office/officeart/2005/8/colors/accent2_2" csCatId="accent2"/>
      <dgm:spPr/>
      <dgm:t>
        <a:bodyPr/>
        <a:lstStyle/>
        <a:p>
          <a:endParaRPr lang="en-US"/>
        </a:p>
      </dgm:t>
    </dgm:pt>
    <dgm:pt modelId="{B09CBA3E-4BA1-4C48-8FC5-078E9680C68F}">
      <dgm:prSet/>
      <dgm:spPr/>
      <dgm:t>
        <a:bodyPr/>
        <a:lstStyle/>
        <a:p>
          <a:r>
            <a:rPr lang="en-US" b="0"/>
            <a:t>1.   User Registration: Users can create an account on the website, which will allow them to save an inventory, view their favorite list, contact sellers, and leave sellers a review.</a:t>
          </a:r>
        </a:p>
      </dgm:t>
    </dgm:pt>
    <dgm:pt modelId="{19FE7141-3088-40B2-BE4D-0F3CAAFDA1D1}" type="parTrans" cxnId="{07C6713B-50FC-4840-86B4-9BCE42E412AF}">
      <dgm:prSet/>
      <dgm:spPr/>
      <dgm:t>
        <a:bodyPr/>
        <a:lstStyle/>
        <a:p>
          <a:endParaRPr lang="en-US"/>
        </a:p>
      </dgm:t>
    </dgm:pt>
    <dgm:pt modelId="{37E6C2E0-29CD-47FF-8BAA-57653F0AB9E9}" type="sibTrans" cxnId="{07C6713B-50FC-4840-86B4-9BCE42E412AF}">
      <dgm:prSet/>
      <dgm:spPr/>
      <dgm:t>
        <a:bodyPr/>
        <a:lstStyle/>
        <a:p>
          <a:endParaRPr lang="en-US"/>
        </a:p>
      </dgm:t>
    </dgm:pt>
    <dgm:pt modelId="{D22C77CF-B2A0-47E6-923C-A84783BD80E5}">
      <dgm:prSet/>
      <dgm:spPr/>
      <dgm:t>
        <a:bodyPr/>
        <a:lstStyle/>
        <a:p>
          <a:r>
            <a:rPr lang="en-US" b="0"/>
            <a:t>2.Dealers Accounts: The website should allow dealers to create an account to post and manage their listings. Dealers can receive customer messages for inquiries.</a:t>
          </a:r>
        </a:p>
      </dgm:t>
    </dgm:pt>
    <dgm:pt modelId="{5F06E9BD-3248-4D4C-9C51-913F5959A39F}" type="parTrans" cxnId="{F8480C93-42EB-4FDD-8083-FAFBE76170A7}">
      <dgm:prSet/>
      <dgm:spPr/>
      <dgm:t>
        <a:bodyPr/>
        <a:lstStyle/>
        <a:p>
          <a:endParaRPr lang="en-US"/>
        </a:p>
      </dgm:t>
    </dgm:pt>
    <dgm:pt modelId="{2C35F6A2-A8E2-4154-B0DE-6CF3CD3BCB55}" type="sibTrans" cxnId="{F8480C93-42EB-4FDD-8083-FAFBE76170A7}">
      <dgm:prSet/>
      <dgm:spPr/>
      <dgm:t>
        <a:bodyPr/>
        <a:lstStyle/>
        <a:p>
          <a:endParaRPr lang="en-US"/>
        </a:p>
      </dgm:t>
    </dgm:pt>
    <dgm:pt modelId="{E372C004-E733-4633-BAE2-D3098C78251B}">
      <dgm:prSet/>
      <dgm:spPr/>
      <dgm:t>
        <a:bodyPr/>
        <a:lstStyle/>
        <a:p>
          <a:r>
            <a:rPr lang="en-US" b="0"/>
            <a:t>3.Vehicle Listings: The database must contain all relevant information about each vehicle listed, including make, model, year, mileage, color, transmission, maintenance information, fuel type, engine type, number of doors, and other features that may be relevant. Dealers have access to the database to make changes.</a:t>
          </a:r>
        </a:p>
      </dgm:t>
    </dgm:pt>
    <dgm:pt modelId="{041E7913-38BF-4845-9C42-E68922A261FD}" type="parTrans" cxnId="{8BE5B107-894F-4B54-878B-E1140740BBE8}">
      <dgm:prSet/>
      <dgm:spPr/>
      <dgm:t>
        <a:bodyPr/>
        <a:lstStyle/>
        <a:p>
          <a:endParaRPr lang="en-US"/>
        </a:p>
      </dgm:t>
    </dgm:pt>
    <dgm:pt modelId="{B6D0A743-FAC4-495D-BAAF-0F27C463BC55}" type="sibTrans" cxnId="{8BE5B107-894F-4B54-878B-E1140740BBE8}">
      <dgm:prSet/>
      <dgm:spPr/>
      <dgm:t>
        <a:bodyPr/>
        <a:lstStyle/>
        <a:p>
          <a:endParaRPr lang="en-US"/>
        </a:p>
      </dgm:t>
    </dgm:pt>
    <dgm:pt modelId="{B591AB2E-C8CB-4F40-AAD1-719C40F9CA35}">
      <dgm:prSet/>
      <dgm:spPr/>
      <dgm:t>
        <a:bodyPr/>
        <a:lstStyle/>
        <a:p>
          <a:r>
            <a:rPr lang="en-US" b="0"/>
            <a:t>4.Search functionality: Users can search for cars by various criteria, such as make and model, year, price range, mileage, location, and features.</a:t>
          </a:r>
        </a:p>
      </dgm:t>
    </dgm:pt>
    <dgm:pt modelId="{4A44B0C5-7741-4821-B2F7-C13C8DC50C23}" type="parTrans" cxnId="{D8BDD83D-815E-4718-9098-A88FE9C7E4BF}">
      <dgm:prSet/>
      <dgm:spPr/>
      <dgm:t>
        <a:bodyPr/>
        <a:lstStyle/>
        <a:p>
          <a:endParaRPr lang="en-US"/>
        </a:p>
      </dgm:t>
    </dgm:pt>
    <dgm:pt modelId="{DAEEE915-4946-41F1-9C79-9B52192F04E2}" type="sibTrans" cxnId="{D8BDD83D-815E-4718-9098-A88FE9C7E4BF}">
      <dgm:prSet/>
      <dgm:spPr/>
      <dgm:t>
        <a:bodyPr/>
        <a:lstStyle/>
        <a:p>
          <a:endParaRPr lang="en-US"/>
        </a:p>
      </dgm:t>
    </dgm:pt>
    <dgm:pt modelId="{9A5FCDF5-1667-4177-9182-899196017180}">
      <dgm:prSet/>
      <dgm:spPr/>
      <dgm:t>
        <a:bodyPr/>
        <a:lstStyle/>
        <a:p>
          <a:r>
            <a:rPr lang="en-US" b="0"/>
            <a:t>5.Dealers Information: The database must contain information about the seller, including name, location, and contact information.</a:t>
          </a:r>
        </a:p>
      </dgm:t>
    </dgm:pt>
    <dgm:pt modelId="{DE5D2688-410E-40CA-9EDE-3CC72B36402D}" type="parTrans" cxnId="{28CD3C1B-E226-494A-A3B3-4319E119C0C2}">
      <dgm:prSet/>
      <dgm:spPr/>
      <dgm:t>
        <a:bodyPr/>
        <a:lstStyle/>
        <a:p>
          <a:endParaRPr lang="en-US"/>
        </a:p>
      </dgm:t>
    </dgm:pt>
    <dgm:pt modelId="{7AE29D3D-BD80-4993-B486-E184E9063249}" type="sibTrans" cxnId="{28CD3C1B-E226-494A-A3B3-4319E119C0C2}">
      <dgm:prSet/>
      <dgm:spPr/>
      <dgm:t>
        <a:bodyPr/>
        <a:lstStyle/>
        <a:p>
          <a:endParaRPr lang="en-US"/>
        </a:p>
      </dgm:t>
    </dgm:pt>
    <dgm:pt modelId="{CF6D779A-C38B-4D47-A816-2DDD92399D0D}">
      <dgm:prSet/>
      <dgm:spPr/>
      <dgm:t>
        <a:bodyPr/>
        <a:lstStyle/>
        <a:p>
          <a:r>
            <a:rPr lang="en-US" b="0"/>
            <a:t>6.User Reviews: Users can leave reviews of sellers and their vehicles to help other users make more informed decisions.</a:t>
          </a:r>
        </a:p>
      </dgm:t>
    </dgm:pt>
    <dgm:pt modelId="{CE0AF3C4-B9C1-4862-9A51-5FDF81C92C70}" type="parTrans" cxnId="{C27E55EC-82FD-463A-9124-D327D1834315}">
      <dgm:prSet/>
      <dgm:spPr/>
      <dgm:t>
        <a:bodyPr/>
        <a:lstStyle/>
        <a:p>
          <a:endParaRPr lang="en-US"/>
        </a:p>
      </dgm:t>
    </dgm:pt>
    <dgm:pt modelId="{71ED196F-11D4-485C-AE88-E4C39ABDA629}" type="sibTrans" cxnId="{C27E55EC-82FD-463A-9124-D327D1834315}">
      <dgm:prSet/>
      <dgm:spPr/>
      <dgm:t>
        <a:bodyPr/>
        <a:lstStyle/>
        <a:p>
          <a:endParaRPr lang="en-US"/>
        </a:p>
      </dgm:t>
    </dgm:pt>
    <dgm:pt modelId="{B22C769F-A3F0-46D0-A117-9E7874504997}">
      <dgm:prSet/>
      <dgm:spPr/>
      <dgm:t>
        <a:bodyPr/>
        <a:lstStyle/>
        <a:p>
          <a:r>
            <a:rPr lang="en-US" b="0"/>
            <a:t>7.Privacy and Security: The website should prioritize user privacy and security, including protecting user data and preventing fraud and scams.</a:t>
          </a:r>
        </a:p>
      </dgm:t>
    </dgm:pt>
    <dgm:pt modelId="{CFD5651A-B6C8-4161-B8B7-3BC7680CF9B3}" type="parTrans" cxnId="{9AB8C686-A031-40A2-8C80-8DD520BAD9AD}">
      <dgm:prSet/>
      <dgm:spPr/>
      <dgm:t>
        <a:bodyPr/>
        <a:lstStyle/>
        <a:p>
          <a:endParaRPr lang="en-US"/>
        </a:p>
      </dgm:t>
    </dgm:pt>
    <dgm:pt modelId="{C33C15D8-DF1C-4DB0-823A-04454701BF51}" type="sibTrans" cxnId="{9AB8C686-A031-40A2-8C80-8DD520BAD9AD}">
      <dgm:prSet/>
      <dgm:spPr/>
      <dgm:t>
        <a:bodyPr/>
        <a:lstStyle/>
        <a:p>
          <a:endParaRPr lang="en-US"/>
        </a:p>
      </dgm:t>
    </dgm:pt>
    <dgm:pt modelId="{99AE82DF-2999-4E7E-8D4D-2CED5E9D6906}" type="pres">
      <dgm:prSet presAssocID="{8E237172-DFDC-4FAA-8C64-095F14FBF248}" presName="diagram" presStyleCnt="0">
        <dgm:presLayoutVars>
          <dgm:dir/>
          <dgm:resizeHandles val="exact"/>
        </dgm:presLayoutVars>
      </dgm:prSet>
      <dgm:spPr/>
    </dgm:pt>
    <dgm:pt modelId="{2718F9A9-12F5-44FE-948C-44E753CE0EDD}" type="pres">
      <dgm:prSet presAssocID="{B09CBA3E-4BA1-4C48-8FC5-078E9680C68F}" presName="node" presStyleLbl="node1" presStyleIdx="0" presStyleCnt="7">
        <dgm:presLayoutVars>
          <dgm:bulletEnabled val="1"/>
        </dgm:presLayoutVars>
      </dgm:prSet>
      <dgm:spPr/>
    </dgm:pt>
    <dgm:pt modelId="{D2D54B0A-9726-4AA4-8A6A-330A8299024C}" type="pres">
      <dgm:prSet presAssocID="{37E6C2E0-29CD-47FF-8BAA-57653F0AB9E9}" presName="sibTrans" presStyleCnt="0"/>
      <dgm:spPr/>
    </dgm:pt>
    <dgm:pt modelId="{C81CCE76-A62F-4D01-B48A-FB3C91416DA4}" type="pres">
      <dgm:prSet presAssocID="{D22C77CF-B2A0-47E6-923C-A84783BD80E5}" presName="node" presStyleLbl="node1" presStyleIdx="1" presStyleCnt="7">
        <dgm:presLayoutVars>
          <dgm:bulletEnabled val="1"/>
        </dgm:presLayoutVars>
      </dgm:prSet>
      <dgm:spPr/>
    </dgm:pt>
    <dgm:pt modelId="{F385C89E-CDCA-46BA-936B-3C00A8BE503E}" type="pres">
      <dgm:prSet presAssocID="{2C35F6A2-A8E2-4154-B0DE-6CF3CD3BCB55}" presName="sibTrans" presStyleCnt="0"/>
      <dgm:spPr/>
    </dgm:pt>
    <dgm:pt modelId="{40708556-1D96-4428-BAA0-A240F429B7B4}" type="pres">
      <dgm:prSet presAssocID="{E372C004-E733-4633-BAE2-D3098C78251B}" presName="node" presStyleLbl="node1" presStyleIdx="2" presStyleCnt="7">
        <dgm:presLayoutVars>
          <dgm:bulletEnabled val="1"/>
        </dgm:presLayoutVars>
      </dgm:prSet>
      <dgm:spPr/>
    </dgm:pt>
    <dgm:pt modelId="{2F26FE5A-0F4F-4BFA-A14C-F4A13A3D8D51}" type="pres">
      <dgm:prSet presAssocID="{B6D0A743-FAC4-495D-BAAF-0F27C463BC55}" presName="sibTrans" presStyleCnt="0"/>
      <dgm:spPr/>
    </dgm:pt>
    <dgm:pt modelId="{99BC84F6-6584-4AC4-8D50-A0D66079B1F9}" type="pres">
      <dgm:prSet presAssocID="{B591AB2E-C8CB-4F40-AAD1-719C40F9CA35}" presName="node" presStyleLbl="node1" presStyleIdx="3" presStyleCnt="7">
        <dgm:presLayoutVars>
          <dgm:bulletEnabled val="1"/>
        </dgm:presLayoutVars>
      </dgm:prSet>
      <dgm:spPr/>
    </dgm:pt>
    <dgm:pt modelId="{B44CC3EB-D528-419F-8B6C-4D13BC989947}" type="pres">
      <dgm:prSet presAssocID="{DAEEE915-4946-41F1-9C79-9B52192F04E2}" presName="sibTrans" presStyleCnt="0"/>
      <dgm:spPr/>
    </dgm:pt>
    <dgm:pt modelId="{8FEDE789-13A3-4FD9-BD52-FE9708592ECC}" type="pres">
      <dgm:prSet presAssocID="{9A5FCDF5-1667-4177-9182-899196017180}" presName="node" presStyleLbl="node1" presStyleIdx="4" presStyleCnt="7">
        <dgm:presLayoutVars>
          <dgm:bulletEnabled val="1"/>
        </dgm:presLayoutVars>
      </dgm:prSet>
      <dgm:spPr/>
    </dgm:pt>
    <dgm:pt modelId="{D4E49A03-13C8-41CC-AC52-7DADA9958965}" type="pres">
      <dgm:prSet presAssocID="{7AE29D3D-BD80-4993-B486-E184E9063249}" presName="sibTrans" presStyleCnt="0"/>
      <dgm:spPr/>
    </dgm:pt>
    <dgm:pt modelId="{6A3F5CDE-A431-4850-A92C-F55F21EFBC9B}" type="pres">
      <dgm:prSet presAssocID="{CF6D779A-C38B-4D47-A816-2DDD92399D0D}" presName="node" presStyleLbl="node1" presStyleIdx="5" presStyleCnt="7">
        <dgm:presLayoutVars>
          <dgm:bulletEnabled val="1"/>
        </dgm:presLayoutVars>
      </dgm:prSet>
      <dgm:spPr/>
    </dgm:pt>
    <dgm:pt modelId="{A77BDE11-BAEF-4BAA-89C5-5FB2E522EEC4}" type="pres">
      <dgm:prSet presAssocID="{71ED196F-11D4-485C-AE88-E4C39ABDA629}" presName="sibTrans" presStyleCnt="0"/>
      <dgm:spPr/>
    </dgm:pt>
    <dgm:pt modelId="{DC4FDBF9-A9EC-44DC-8C5E-3AD5C981C346}" type="pres">
      <dgm:prSet presAssocID="{B22C769F-A3F0-46D0-A117-9E7874504997}" presName="node" presStyleLbl="node1" presStyleIdx="6" presStyleCnt="7">
        <dgm:presLayoutVars>
          <dgm:bulletEnabled val="1"/>
        </dgm:presLayoutVars>
      </dgm:prSet>
      <dgm:spPr/>
    </dgm:pt>
  </dgm:ptLst>
  <dgm:cxnLst>
    <dgm:cxn modelId="{8BE5B107-894F-4B54-878B-E1140740BBE8}" srcId="{8E237172-DFDC-4FAA-8C64-095F14FBF248}" destId="{E372C004-E733-4633-BAE2-D3098C78251B}" srcOrd="2" destOrd="0" parTransId="{041E7913-38BF-4845-9C42-E68922A261FD}" sibTransId="{B6D0A743-FAC4-495D-BAAF-0F27C463BC55}"/>
    <dgm:cxn modelId="{28CD3C1B-E226-494A-A3B3-4319E119C0C2}" srcId="{8E237172-DFDC-4FAA-8C64-095F14FBF248}" destId="{9A5FCDF5-1667-4177-9182-899196017180}" srcOrd="4" destOrd="0" parTransId="{DE5D2688-410E-40CA-9EDE-3CC72B36402D}" sibTransId="{7AE29D3D-BD80-4993-B486-E184E9063249}"/>
    <dgm:cxn modelId="{6DD05F2A-E3A0-49CF-9D56-0812AEACDEEC}" type="presOf" srcId="{8E237172-DFDC-4FAA-8C64-095F14FBF248}" destId="{99AE82DF-2999-4E7E-8D4D-2CED5E9D6906}" srcOrd="0" destOrd="0" presId="urn:microsoft.com/office/officeart/2005/8/layout/default"/>
    <dgm:cxn modelId="{6016302C-C980-4572-86A4-5A973E72E054}" type="presOf" srcId="{B09CBA3E-4BA1-4C48-8FC5-078E9680C68F}" destId="{2718F9A9-12F5-44FE-948C-44E753CE0EDD}" srcOrd="0" destOrd="0" presId="urn:microsoft.com/office/officeart/2005/8/layout/default"/>
    <dgm:cxn modelId="{F5320134-ADE4-4600-AF57-2B44F57D79FA}" type="presOf" srcId="{D22C77CF-B2A0-47E6-923C-A84783BD80E5}" destId="{C81CCE76-A62F-4D01-B48A-FB3C91416DA4}" srcOrd="0" destOrd="0" presId="urn:microsoft.com/office/officeart/2005/8/layout/default"/>
    <dgm:cxn modelId="{07C6713B-50FC-4840-86B4-9BCE42E412AF}" srcId="{8E237172-DFDC-4FAA-8C64-095F14FBF248}" destId="{B09CBA3E-4BA1-4C48-8FC5-078E9680C68F}" srcOrd="0" destOrd="0" parTransId="{19FE7141-3088-40B2-BE4D-0F3CAAFDA1D1}" sibTransId="{37E6C2E0-29CD-47FF-8BAA-57653F0AB9E9}"/>
    <dgm:cxn modelId="{D8BDD83D-815E-4718-9098-A88FE9C7E4BF}" srcId="{8E237172-DFDC-4FAA-8C64-095F14FBF248}" destId="{B591AB2E-C8CB-4F40-AAD1-719C40F9CA35}" srcOrd="3" destOrd="0" parTransId="{4A44B0C5-7741-4821-B2F7-C13C8DC50C23}" sibTransId="{DAEEE915-4946-41F1-9C79-9B52192F04E2}"/>
    <dgm:cxn modelId="{85259F43-933D-4CE7-961F-1B43D491B6EA}" type="presOf" srcId="{9A5FCDF5-1667-4177-9182-899196017180}" destId="{8FEDE789-13A3-4FD9-BD52-FE9708592ECC}" srcOrd="0" destOrd="0" presId="urn:microsoft.com/office/officeart/2005/8/layout/default"/>
    <dgm:cxn modelId="{2087F26B-543D-4178-8895-278961F781E5}" type="presOf" srcId="{B591AB2E-C8CB-4F40-AAD1-719C40F9CA35}" destId="{99BC84F6-6584-4AC4-8D50-A0D66079B1F9}" srcOrd="0" destOrd="0" presId="urn:microsoft.com/office/officeart/2005/8/layout/default"/>
    <dgm:cxn modelId="{D1C0B356-756F-4291-AAF6-3FD6C0098915}" type="presOf" srcId="{B22C769F-A3F0-46D0-A117-9E7874504997}" destId="{DC4FDBF9-A9EC-44DC-8C5E-3AD5C981C346}" srcOrd="0" destOrd="0" presId="urn:microsoft.com/office/officeart/2005/8/layout/default"/>
    <dgm:cxn modelId="{9AB8C686-A031-40A2-8C80-8DD520BAD9AD}" srcId="{8E237172-DFDC-4FAA-8C64-095F14FBF248}" destId="{B22C769F-A3F0-46D0-A117-9E7874504997}" srcOrd="6" destOrd="0" parTransId="{CFD5651A-B6C8-4161-B8B7-3BC7680CF9B3}" sibTransId="{C33C15D8-DF1C-4DB0-823A-04454701BF51}"/>
    <dgm:cxn modelId="{F8480C93-42EB-4FDD-8083-FAFBE76170A7}" srcId="{8E237172-DFDC-4FAA-8C64-095F14FBF248}" destId="{D22C77CF-B2A0-47E6-923C-A84783BD80E5}" srcOrd="1" destOrd="0" parTransId="{5F06E9BD-3248-4D4C-9C51-913F5959A39F}" sibTransId="{2C35F6A2-A8E2-4154-B0DE-6CF3CD3BCB55}"/>
    <dgm:cxn modelId="{CA1A9795-353C-4CBA-A168-C8F77C9729CE}" type="presOf" srcId="{E372C004-E733-4633-BAE2-D3098C78251B}" destId="{40708556-1D96-4428-BAA0-A240F429B7B4}" srcOrd="0" destOrd="0" presId="urn:microsoft.com/office/officeart/2005/8/layout/default"/>
    <dgm:cxn modelId="{7E7AC9DF-3B2F-4EFA-AB23-8A47D33A4ADA}" type="presOf" srcId="{CF6D779A-C38B-4D47-A816-2DDD92399D0D}" destId="{6A3F5CDE-A431-4850-A92C-F55F21EFBC9B}" srcOrd="0" destOrd="0" presId="urn:microsoft.com/office/officeart/2005/8/layout/default"/>
    <dgm:cxn modelId="{C27E55EC-82FD-463A-9124-D327D1834315}" srcId="{8E237172-DFDC-4FAA-8C64-095F14FBF248}" destId="{CF6D779A-C38B-4D47-A816-2DDD92399D0D}" srcOrd="5" destOrd="0" parTransId="{CE0AF3C4-B9C1-4862-9A51-5FDF81C92C70}" sibTransId="{71ED196F-11D4-485C-AE88-E4C39ABDA629}"/>
    <dgm:cxn modelId="{AC913B24-86B8-43F4-BBF2-23F47DE62360}" type="presParOf" srcId="{99AE82DF-2999-4E7E-8D4D-2CED5E9D6906}" destId="{2718F9A9-12F5-44FE-948C-44E753CE0EDD}" srcOrd="0" destOrd="0" presId="urn:microsoft.com/office/officeart/2005/8/layout/default"/>
    <dgm:cxn modelId="{C67FA8FF-0491-4321-9E20-3CA1B6EFA7CD}" type="presParOf" srcId="{99AE82DF-2999-4E7E-8D4D-2CED5E9D6906}" destId="{D2D54B0A-9726-4AA4-8A6A-330A8299024C}" srcOrd="1" destOrd="0" presId="urn:microsoft.com/office/officeart/2005/8/layout/default"/>
    <dgm:cxn modelId="{12E149DD-9C1B-4093-8A2C-0E66F2A2DDD0}" type="presParOf" srcId="{99AE82DF-2999-4E7E-8D4D-2CED5E9D6906}" destId="{C81CCE76-A62F-4D01-B48A-FB3C91416DA4}" srcOrd="2" destOrd="0" presId="urn:microsoft.com/office/officeart/2005/8/layout/default"/>
    <dgm:cxn modelId="{86786F6B-C90E-48AF-9CEE-8967CAEA4BF6}" type="presParOf" srcId="{99AE82DF-2999-4E7E-8D4D-2CED5E9D6906}" destId="{F385C89E-CDCA-46BA-936B-3C00A8BE503E}" srcOrd="3" destOrd="0" presId="urn:microsoft.com/office/officeart/2005/8/layout/default"/>
    <dgm:cxn modelId="{C03C0E06-3020-41BF-8BC2-0B51B0EAF331}" type="presParOf" srcId="{99AE82DF-2999-4E7E-8D4D-2CED5E9D6906}" destId="{40708556-1D96-4428-BAA0-A240F429B7B4}" srcOrd="4" destOrd="0" presId="urn:microsoft.com/office/officeart/2005/8/layout/default"/>
    <dgm:cxn modelId="{F69717FD-20D5-45A4-9735-FA2C69F6719E}" type="presParOf" srcId="{99AE82DF-2999-4E7E-8D4D-2CED5E9D6906}" destId="{2F26FE5A-0F4F-4BFA-A14C-F4A13A3D8D51}" srcOrd="5" destOrd="0" presId="urn:microsoft.com/office/officeart/2005/8/layout/default"/>
    <dgm:cxn modelId="{0A53A784-64DE-4935-B300-E19163C03A22}" type="presParOf" srcId="{99AE82DF-2999-4E7E-8D4D-2CED5E9D6906}" destId="{99BC84F6-6584-4AC4-8D50-A0D66079B1F9}" srcOrd="6" destOrd="0" presId="urn:microsoft.com/office/officeart/2005/8/layout/default"/>
    <dgm:cxn modelId="{0BF73A89-8E90-4F7E-B5AD-46C52FD26BA8}" type="presParOf" srcId="{99AE82DF-2999-4E7E-8D4D-2CED5E9D6906}" destId="{B44CC3EB-D528-419F-8B6C-4D13BC989947}" srcOrd="7" destOrd="0" presId="urn:microsoft.com/office/officeart/2005/8/layout/default"/>
    <dgm:cxn modelId="{2BC57900-1577-4EF9-B8C8-1AF0170D616B}" type="presParOf" srcId="{99AE82DF-2999-4E7E-8D4D-2CED5E9D6906}" destId="{8FEDE789-13A3-4FD9-BD52-FE9708592ECC}" srcOrd="8" destOrd="0" presId="urn:microsoft.com/office/officeart/2005/8/layout/default"/>
    <dgm:cxn modelId="{EBAB0289-2B8F-4230-8B23-14E50BA5AB41}" type="presParOf" srcId="{99AE82DF-2999-4E7E-8D4D-2CED5E9D6906}" destId="{D4E49A03-13C8-41CC-AC52-7DADA9958965}" srcOrd="9" destOrd="0" presId="urn:microsoft.com/office/officeart/2005/8/layout/default"/>
    <dgm:cxn modelId="{681C1540-8826-42B2-9C37-14E7572CF7EF}" type="presParOf" srcId="{99AE82DF-2999-4E7E-8D4D-2CED5E9D6906}" destId="{6A3F5CDE-A431-4850-A92C-F55F21EFBC9B}" srcOrd="10" destOrd="0" presId="urn:microsoft.com/office/officeart/2005/8/layout/default"/>
    <dgm:cxn modelId="{234795B7-F888-4764-8801-BE23AA755344}" type="presParOf" srcId="{99AE82DF-2999-4E7E-8D4D-2CED5E9D6906}" destId="{A77BDE11-BAEF-4BAA-89C5-5FB2E522EEC4}" srcOrd="11" destOrd="0" presId="urn:microsoft.com/office/officeart/2005/8/layout/default"/>
    <dgm:cxn modelId="{E0EB7D99-FFC4-4F2C-B653-5D9B841F9DA1}" type="presParOf" srcId="{99AE82DF-2999-4E7E-8D4D-2CED5E9D6906}" destId="{DC4FDBF9-A9EC-44DC-8C5E-3AD5C981C346}"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1C4198B-3BBB-4C5A-BE35-9EBAB71D2154}" type="doc">
      <dgm:prSet loTypeId="urn:microsoft.com/office/officeart/2008/layout/LinedList" loCatId="list" qsTypeId="urn:microsoft.com/office/officeart/2005/8/quickstyle/simple5" qsCatId="simple" csTypeId="urn:microsoft.com/office/officeart/2005/8/colors/accent2_2" csCatId="accent2" phldr="1"/>
      <dgm:spPr/>
      <dgm:t>
        <a:bodyPr/>
        <a:lstStyle/>
        <a:p>
          <a:endParaRPr lang="en-US"/>
        </a:p>
      </dgm:t>
    </dgm:pt>
    <dgm:pt modelId="{FC6AEF10-D02C-43EA-AD67-447675733FA6}">
      <dgm:prSet custT="1"/>
      <dgm:spPr/>
      <dgm:t>
        <a:bodyPr/>
        <a:lstStyle/>
        <a:p>
          <a:r>
            <a:rPr lang="en-US" sz="1600" b="0"/>
            <a:t>1.</a:t>
          </a:r>
          <a:r>
            <a:rPr lang="en-US" sz="1600" b="0" i="0"/>
            <a:t>Vehicle Listing View: This view could show all the current listings for new and used vehicles, including information such as make, model, year, price, mileage, color, and location.​</a:t>
          </a:r>
          <a:endParaRPr lang="en-US" sz="1600" b="0"/>
        </a:p>
      </dgm:t>
    </dgm:pt>
    <dgm:pt modelId="{8F4C276B-E022-4E7E-A227-FE79C5C01539}" type="parTrans" cxnId="{91654C38-187D-4607-AFE9-827F07EB29D5}">
      <dgm:prSet/>
      <dgm:spPr/>
      <dgm:t>
        <a:bodyPr/>
        <a:lstStyle/>
        <a:p>
          <a:endParaRPr lang="en-US"/>
        </a:p>
      </dgm:t>
    </dgm:pt>
    <dgm:pt modelId="{0EC7871F-AC6D-467B-9880-DC55435BAC6D}" type="sibTrans" cxnId="{91654C38-187D-4607-AFE9-827F07EB29D5}">
      <dgm:prSet/>
      <dgm:spPr/>
      <dgm:t>
        <a:bodyPr/>
        <a:lstStyle/>
        <a:p>
          <a:endParaRPr lang="en-US"/>
        </a:p>
      </dgm:t>
    </dgm:pt>
    <dgm:pt modelId="{4856BEAA-5838-4679-89AC-31FF36F03E2A}">
      <dgm:prSet custT="1"/>
      <dgm:spPr/>
      <dgm:t>
        <a:bodyPr/>
        <a:lstStyle/>
        <a:p>
          <a:r>
            <a:rPr lang="en-US" sz="1600" b="0" i="0"/>
            <a:t>2.Dealer Reviews: This view could show all the reviews submitted by users for different dealers, including the reviewer's name, rating, and comments</a:t>
          </a:r>
          <a:r>
            <a:rPr lang="en-US" sz="1200" b="0" i="0"/>
            <a:t>.​</a:t>
          </a:r>
          <a:br>
            <a:rPr lang="en-US" sz="1200" b="0" i="0"/>
          </a:br>
          <a:r>
            <a:rPr lang="en-US" sz="1200" b="0" i="0"/>
            <a:t>​</a:t>
          </a:r>
          <a:br>
            <a:rPr lang="en-US" sz="1200" b="0" i="0"/>
          </a:br>
          <a:r>
            <a:rPr lang="en-US" sz="1200" b="0" i="0"/>
            <a:t>​</a:t>
          </a:r>
          <a:endParaRPr lang="en-US" sz="1200" b="0"/>
        </a:p>
      </dgm:t>
    </dgm:pt>
    <dgm:pt modelId="{7816D56B-D278-402B-AAB5-676E07282AF9}" type="parTrans" cxnId="{FFC2CA06-B43A-4080-9DDB-B2C103DFD73E}">
      <dgm:prSet/>
      <dgm:spPr/>
      <dgm:t>
        <a:bodyPr/>
        <a:lstStyle/>
        <a:p>
          <a:endParaRPr lang="en-US"/>
        </a:p>
      </dgm:t>
    </dgm:pt>
    <dgm:pt modelId="{E1460256-3E6C-49D4-9F5C-92D64C04B969}" type="sibTrans" cxnId="{FFC2CA06-B43A-4080-9DDB-B2C103DFD73E}">
      <dgm:prSet/>
      <dgm:spPr/>
      <dgm:t>
        <a:bodyPr/>
        <a:lstStyle/>
        <a:p>
          <a:endParaRPr lang="en-US"/>
        </a:p>
      </dgm:t>
    </dgm:pt>
    <dgm:pt modelId="{13F6F843-09D7-4C7F-B9A5-19F8DAA91A03}">
      <dgm:prSet custT="1"/>
      <dgm:spPr/>
      <dgm:t>
        <a:bodyPr/>
        <a:lstStyle/>
        <a:p>
          <a:r>
            <a:rPr lang="en-US" sz="1600" b="0" i="0"/>
            <a:t>3.Dealerships: This view could show all the dealerships on the website, including information such as name, address, phone number, and website.​</a:t>
          </a:r>
          <a:endParaRPr lang="en-US" sz="1600" b="0"/>
        </a:p>
      </dgm:t>
    </dgm:pt>
    <dgm:pt modelId="{3503301F-D4CD-4E5D-8ABF-468F5B2BF03E}" type="parTrans" cxnId="{BB23D314-0507-4986-A350-65A5616F76E1}">
      <dgm:prSet/>
      <dgm:spPr/>
      <dgm:t>
        <a:bodyPr/>
        <a:lstStyle/>
        <a:p>
          <a:endParaRPr lang="en-US"/>
        </a:p>
      </dgm:t>
    </dgm:pt>
    <dgm:pt modelId="{7F02AA64-B34B-464C-B1BC-F640946CA983}" type="sibTrans" cxnId="{BB23D314-0507-4986-A350-65A5616F76E1}">
      <dgm:prSet/>
      <dgm:spPr/>
      <dgm:t>
        <a:bodyPr/>
        <a:lstStyle/>
        <a:p>
          <a:endParaRPr lang="en-US"/>
        </a:p>
      </dgm:t>
    </dgm:pt>
    <dgm:pt modelId="{6DE77081-39AE-4529-BD41-06CDDF19DC16}">
      <dgm:prSet custT="1"/>
      <dgm:spPr/>
      <dgm:t>
        <a:bodyPr/>
        <a:lstStyle/>
        <a:p>
          <a:r>
            <a:rPr lang="en-US" sz="1600" b="0" i="0"/>
            <a:t>4.Vehicle Model Detailed View: This view could show all the available features for different makes and models of vehicles, such as air conditioning, power windows, and leather seats.​</a:t>
          </a:r>
          <a:endParaRPr lang="en-US" sz="1600" b="0"/>
        </a:p>
      </dgm:t>
    </dgm:pt>
    <dgm:pt modelId="{3881D95A-370B-463E-9658-5C720DFE614E}" type="parTrans" cxnId="{69EB8087-1D79-4EEA-B911-9F8AD66DF9C4}">
      <dgm:prSet/>
      <dgm:spPr/>
      <dgm:t>
        <a:bodyPr/>
        <a:lstStyle/>
        <a:p>
          <a:endParaRPr lang="en-US"/>
        </a:p>
      </dgm:t>
    </dgm:pt>
    <dgm:pt modelId="{DB2B5981-D63F-4AC1-912F-D9CFD4B99C1C}" type="sibTrans" cxnId="{69EB8087-1D79-4EEA-B911-9F8AD66DF9C4}">
      <dgm:prSet/>
      <dgm:spPr/>
      <dgm:t>
        <a:bodyPr/>
        <a:lstStyle/>
        <a:p>
          <a:endParaRPr lang="en-US"/>
        </a:p>
      </dgm:t>
    </dgm:pt>
    <dgm:pt modelId="{08F0A88E-7DA7-4868-A9BE-D0064515D26A}">
      <dgm:prSet custT="1"/>
      <dgm:spPr/>
      <dgm:t>
        <a:bodyPr/>
        <a:lstStyle/>
        <a:p>
          <a:r>
            <a:rPr lang="en-US" sz="1600" b="0" i="0"/>
            <a:t>5.Dealer Inventory View: This view can display the inventory of each dealership listed on the website, making it easy for users to browse the vehicles available at a specific location.​</a:t>
          </a:r>
          <a:endParaRPr lang="en-US" sz="1600" b="0"/>
        </a:p>
      </dgm:t>
    </dgm:pt>
    <dgm:pt modelId="{B772DD94-4638-4C97-9299-2BB290A290F3}" type="parTrans" cxnId="{676FDC54-57EF-45EA-8D1B-0D6EAF60E002}">
      <dgm:prSet/>
      <dgm:spPr/>
      <dgm:t>
        <a:bodyPr/>
        <a:lstStyle/>
        <a:p>
          <a:endParaRPr lang="en-US"/>
        </a:p>
      </dgm:t>
    </dgm:pt>
    <dgm:pt modelId="{5DB08FF6-CA6A-4238-9D59-A15DBE7D13C4}" type="sibTrans" cxnId="{676FDC54-57EF-45EA-8D1B-0D6EAF60E002}">
      <dgm:prSet/>
      <dgm:spPr/>
      <dgm:t>
        <a:bodyPr/>
        <a:lstStyle/>
        <a:p>
          <a:endParaRPr lang="en-US"/>
        </a:p>
      </dgm:t>
    </dgm:pt>
    <dgm:pt modelId="{82B4889E-97AB-4341-B6D4-0B23966FE2AE}">
      <dgm:prSet custT="1"/>
      <dgm:spPr/>
      <dgm:t>
        <a:bodyPr/>
        <a:lstStyle/>
        <a:p>
          <a:r>
            <a:rPr lang="en-US" sz="1600" b="0" i="0"/>
            <a:t>6.Favorite Vehicle View: This view allows users to save their favorite vehicles for future reference and easy access.</a:t>
          </a:r>
          <a:endParaRPr lang="en-US" sz="1600"/>
        </a:p>
      </dgm:t>
    </dgm:pt>
    <dgm:pt modelId="{E4525766-E132-462F-B5D3-3658BF850FEF}" type="parTrans" cxnId="{C5F8E9C1-6AAB-40F7-897E-BA5F91380357}">
      <dgm:prSet/>
      <dgm:spPr/>
      <dgm:t>
        <a:bodyPr/>
        <a:lstStyle/>
        <a:p>
          <a:endParaRPr lang="en-US"/>
        </a:p>
      </dgm:t>
    </dgm:pt>
    <dgm:pt modelId="{B456B2D9-E094-4520-9912-19621349B6CC}" type="sibTrans" cxnId="{C5F8E9C1-6AAB-40F7-897E-BA5F91380357}">
      <dgm:prSet/>
      <dgm:spPr/>
      <dgm:t>
        <a:bodyPr/>
        <a:lstStyle/>
        <a:p>
          <a:endParaRPr lang="en-US"/>
        </a:p>
      </dgm:t>
    </dgm:pt>
    <dgm:pt modelId="{8586746F-2FB0-DD48-A1D3-D69124AC0B52}" type="pres">
      <dgm:prSet presAssocID="{71C4198B-3BBB-4C5A-BE35-9EBAB71D2154}" presName="vert0" presStyleCnt="0">
        <dgm:presLayoutVars>
          <dgm:dir/>
          <dgm:animOne val="branch"/>
          <dgm:animLvl val="lvl"/>
        </dgm:presLayoutVars>
      </dgm:prSet>
      <dgm:spPr/>
    </dgm:pt>
    <dgm:pt modelId="{6AF95AE1-FB88-8C44-A93B-82007E169A74}" type="pres">
      <dgm:prSet presAssocID="{FC6AEF10-D02C-43EA-AD67-447675733FA6}" presName="thickLine" presStyleLbl="alignNode1" presStyleIdx="0" presStyleCnt="6"/>
      <dgm:spPr/>
    </dgm:pt>
    <dgm:pt modelId="{909B4A50-4E7F-8246-916A-027CBD5498F0}" type="pres">
      <dgm:prSet presAssocID="{FC6AEF10-D02C-43EA-AD67-447675733FA6}" presName="horz1" presStyleCnt="0"/>
      <dgm:spPr/>
    </dgm:pt>
    <dgm:pt modelId="{740DC368-9910-2241-A67F-FD63E2C51762}" type="pres">
      <dgm:prSet presAssocID="{FC6AEF10-D02C-43EA-AD67-447675733FA6}" presName="tx1" presStyleLbl="revTx" presStyleIdx="0" presStyleCnt="6"/>
      <dgm:spPr/>
    </dgm:pt>
    <dgm:pt modelId="{265099C7-5C7F-424F-8218-1A9C5F2E579A}" type="pres">
      <dgm:prSet presAssocID="{FC6AEF10-D02C-43EA-AD67-447675733FA6}" presName="vert1" presStyleCnt="0"/>
      <dgm:spPr/>
    </dgm:pt>
    <dgm:pt modelId="{38F1ED78-52E7-334B-A4D9-D31B2748517F}" type="pres">
      <dgm:prSet presAssocID="{4856BEAA-5838-4679-89AC-31FF36F03E2A}" presName="thickLine" presStyleLbl="alignNode1" presStyleIdx="1" presStyleCnt="6"/>
      <dgm:spPr/>
    </dgm:pt>
    <dgm:pt modelId="{AF2B4B86-DF34-A549-865D-465136480918}" type="pres">
      <dgm:prSet presAssocID="{4856BEAA-5838-4679-89AC-31FF36F03E2A}" presName="horz1" presStyleCnt="0"/>
      <dgm:spPr/>
    </dgm:pt>
    <dgm:pt modelId="{2C9F4D80-C181-6D40-A634-20D7ED4EE438}" type="pres">
      <dgm:prSet presAssocID="{4856BEAA-5838-4679-89AC-31FF36F03E2A}" presName="tx1" presStyleLbl="revTx" presStyleIdx="1" presStyleCnt="6"/>
      <dgm:spPr/>
    </dgm:pt>
    <dgm:pt modelId="{B63579EA-3FD3-194E-8C69-D17B75F074FE}" type="pres">
      <dgm:prSet presAssocID="{4856BEAA-5838-4679-89AC-31FF36F03E2A}" presName="vert1" presStyleCnt="0"/>
      <dgm:spPr/>
    </dgm:pt>
    <dgm:pt modelId="{161EF656-F7CD-894F-AE81-0F34369A7FD4}" type="pres">
      <dgm:prSet presAssocID="{13F6F843-09D7-4C7F-B9A5-19F8DAA91A03}" presName="thickLine" presStyleLbl="alignNode1" presStyleIdx="2" presStyleCnt="6"/>
      <dgm:spPr/>
    </dgm:pt>
    <dgm:pt modelId="{95CC67D0-7FD5-2441-A249-52F701198EF4}" type="pres">
      <dgm:prSet presAssocID="{13F6F843-09D7-4C7F-B9A5-19F8DAA91A03}" presName="horz1" presStyleCnt="0"/>
      <dgm:spPr/>
    </dgm:pt>
    <dgm:pt modelId="{92EBF30F-2C11-D849-B47F-E4298B284EF3}" type="pres">
      <dgm:prSet presAssocID="{13F6F843-09D7-4C7F-B9A5-19F8DAA91A03}" presName="tx1" presStyleLbl="revTx" presStyleIdx="2" presStyleCnt="6"/>
      <dgm:spPr/>
    </dgm:pt>
    <dgm:pt modelId="{C5AC4790-D71D-5741-BBEF-DDEA12A7E968}" type="pres">
      <dgm:prSet presAssocID="{13F6F843-09D7-4C7F-B9A5-19F8DAA91A03}" presName="vert1" presStyleCnt="0"/>
      <dgm:spPr/>
    </dgm:pt>
    <dgm:pt modelId="{A59E8B29-82C0-CC4A-B25F-3076E27D706B}" type="pres">
      <dgm:prSet presAssocID="{6DE77081-39AE-4529-BD41-06CDDF19DC16}" presName="thickLine" presStyleLbl="alignNode1" presStyleIdx="3" presStyleCnt="6"/>
      <dgm:spPr/>
    </dgm:pt>
    <dgm:pt modelId="{824B69DF-D2AB-0B46-A920-EDC66BFB45AA}" type="pres">
      <dgm:prSet presAssocID="{6DE77081-39AE-4529-BD41-06CDDF19DC16}" presName="horz1" presStyleCnt="0"/>
      <dgm:spPr/>
    </dgm:pt>
    <dgm:pt modelId="{CD38E884-3782-0D4D-9F43-54DE6806339D}" type="pres">
      <dgm:prSet presAssocID="{6DE77081-39AE-4529-BD41-06CDDF19DC16}" presName="tx1" presStyleLbl="revTx" presStyleIdx="3" presStyleCnt="6"/>
      <dgm:spPr/>
    </dgm:pt>
    <dgm:pt modelId="{6E75309A-2CB5-1346-866C-9CE9DD398EA8}" type="pres">
      <dgm:prSet presAssocID="{6DE77081-39AE-4529-BD41-06CDDF19DC16}" presName="vert1" presStyleCnt="0"/>
      <dgm:spPr/>
    </dgm:pt>
    <dgm:pt modelId="{624D4A43-83E8-4F4C-A034-067CADAC4C11}" type="pres">
      <dgm:prSet presAssocID="{08F0A88E-7DA7-4868-A9BE-D0064515D26A}" presName="thickLine" presStyleLbl="alignNode1" presStyleIdx="4" presStyleCnt="6"/>
      <dgm:spPr/>
    </dgm:pt>
    <dgm:pt modelId="{0229E07D-B68F-904B-A780-462295D8B4C9}" type="pres">
      <dgm:prSet presAssocID="{08F0A88E-7DA7-4868-A9BE-D0064515D26A}" presName="horz1" presStyleCnt="0"/>
      <dgm:spPr/>
    </dgm:pt>
    <dgm:pt modelId="{BDA68C67-14A1-3F47-B396-36200FFF6C04}" type="pres">
      <dgm:prSet presAssocID="{08F0A88E-7DA7-4868-A9BE-D0064515D26A}" presName="tx1" presStyleLbl="revTx" presStyleIdx="4" presStyleCnt="6"/>
      <dgm:spPr/>
    </dgm:pt>
    <dgm:pt modelId="{DB1D6FFB-53F8-2B45-BDFF-02F12B11CDE6}" type="pres">
      <dgm:prSet presAssocID="{08F0A88E-7DA7-4868-A9BE-D0064515D26A}" presName="vert1" presStyleCnt="0"/>
      <dgm:spPr/>
    </dgm:pt>
    <dgm:pt modelId="{7AC0AD64-2EB0-0540-A093-A559CB9F55DA}" type="pres">
      <dgm:prSet presAssocID="{82B4889E-97AB-4341-B6D4-0B23966FE2AE}" presName="thickLine" presStyleLbl="alignNode1" presStyleIdx="5" presStyleCnt="6"/>
      <dgm:spPr/>
    </dgm:pt>
    <dgm:pt modelId="{1111A464-A7B6-6342-947B-9B234A4EC3A1}" type="pres">
      <dgm:prSet presAssocID="{82B4889E-97AB-4341-B6D4-0B23966FE2AE}" presName="horz1" presStyleCnt="0"/>
      <dgm:spPr/>
    </dgm:pt>
    <dgm:pt modelId="{EC4368BA-E01B-394A-8C8B-C9955DC6CB51}" type="pres">
      <dgm:prSet presAssocID="{82B4889E-97AB-4341-B6D4-0B23966FE2AE}" presName="tx1" presStyleLbl="revTx" presStyleIdx="5" presStyleCnt="6"/>
      <dgm:spPr/>
    </dgm:pt>
    <dgm:pt modelId="{5163276F-4ABF-C04E-9AEE-010C0FF5B2BF}" type="pres">
      <dgm:prSet presAssocID="{82B4889E-97AB-4341-B6D4-0B23966FE2AE}" presName="vert1" presStyleCnt="0"/>
      <dgm:spPr/>
    </dgm:pt>
  </dgm:ptLst>
  <dgm:cxnLst>
    <dgm:cxn modelId="{FFC2CA06-B43A-4080-9DDB-B2C103DFD73E}" srcId="{71C4198B-3BBB-4C5A-BE35-9EBAB71D2154}" destId="{4856BEAA-5838-4679-89AC-31FF36F03E2A}" srcOrd="1" destOrd="0" parTransId="{7816D56B-D278-402B-AAB5-676E07282AF9}" sibTransId="{E1460256-3E6C-49D4-9F5C-92D64C04B969}"/>
    <dgm:cxn modelId="{71455F08-1CA4-514A-B766-181E7A510E1A}" type="presOf" srcId="{FC6AEF10-D02C-43EA-AD67-447675733FA6}" destId="{740DC368-9910-2241-A67F-FD63E2C51762}" srcOrd="0" destOrd="0" presId="urn:microsoft.com/office/officeart/2008/layout/LinedList"/>
    <dgm:cxn modelId="{BB23D314-0507-4986-A350-65A5616F76E1}" srcId="{71C4198B-3BBB-4C5A-BE35-9EBAB71D2154}" destId="{13F6F843-09D7-4C7F-B9A5-19F8DAA91A03}" srcOrd="2" destOrd="0" parTransId="{3503301F-D4CD-4E5D-8ABF-468F5B2BF03E}" sibTransId="{7F02AA64-B34B-464C-B1BC-F640946CA983}"/>
    <dgm:cxn modelId="{B1039024-033E-ED40-A7C4-33411F7AA8E3}" type="presOf" srcId="{08F0A88E-7DA7-4868-A9BE-D0064515D26A}" destId="{BDA68C67-14A1-3F47-B396-36200FFF6C04}" srcOrd="0" destOrd="0" presId="urn:microsoft.com/office/officeart/2008/layout/LinedList"/>
    <dgm:cxn modelId="{FDF0C927-1D52-EF49-96D8-B81C50ED3FD2}" type="presOf" srcId="{4856BEAA-5838-4679-89AC-31FF36F03E2A}" destId="{2C9F4D80-C181-6D40-A634-20D7ED4EE438}" srcOrd="0" destOrd="0" presId="urn:microsoft.com/office/officeart/2008/layout/LinedList"/>
    <dgm:cxn modelId="{91654C38-187D-4607-AFE9-827F07EB29D5}" srcId="{71C4198B-3BBB-4C5A-BE35-9EBAB71D2154}" destId="{FC6AEF10-D02C-43EA-AD67-447675733FA6}" srcOrd="0" destOrd="0" parTransId="{8F4C276B-E022-4E7E-A227-FE79C5C01539}" sibTransId="{0EC7871F-AC6D-467B-9880-DC55435BAC6D}"/>
    <dgm:cxn modelId="{D4AA6861-E8B0-6C47-9E98-269547E23CB2}" type="presOf" srcId="{71C4198B-3BBB-4C5A-BE35-9EBAB71D2154}" destId="{8586746F-2FB0-DD48-A1D3-D69124AC0B52}" srcOrd="0" destOrd="0" presId="urn:microsoft.com/office/officeart/2008/layout/LinedList"/>
    <dgm:cxn modelId="{676FDC54-57EF-45EA-8D1B-0D6EAF60E002}" srcId="{71C4198B-3BBB-4C5A-BE35-9EBAB71D2154}" destId="{08F0A88E-7DA7-4868-A9BE-D0064515D26A}" srcOrd="4" destOrd="0" parTransId="{B772DD94-4638-4C97-9299-2BB290A290F3}" sibTransId="{5DB08FF6-CA6A-4238-9D59-A15DBE7D13C4}"/>
    <dgm:cxn modelId="{6CADF580-1387-2A49-AFAA-FDDD4DDC52F1}" type="presOf" srcId="{6DE77081-39AE-4529-BD41-06CDDF19DC16}" destId="{CD38E884-3782-0D4D-9F43-54DE6806339D}" srcOrd="0" destOrd="0" presId="urn:microsoft.com/office/officeart/2008/layout/LinedList"/>
    <dgm:cxn modelId="{69EB8087-1D79-4EEA-B911-9F8AD66DF9C4}" srcId="{71C4198B-3BBB-4C5A-BE35-9EBAB71D2154}" destId="{6DE77081-39AE-4529-BD41-06CDDF19DC16}" srcOrd="3" destOrd="0" parTransId="{3881D95A-370B-463E-9658-5C720DFE614E}" sibTransId="{DB2B5981-D63F-4AC1-912F-D9CFD4B99C1C}"/>
    <dgm:cxn modelId="{FA151DAF-DAB6-4F47-9111-B2A05A53573C}" type="presOf" srcId="{13F6F843-09D7-4C7F-B9A5-19F8DAA91A03}" destId="{92EBF30F-2C11-D849-B47F-E4298B284EF3}" srcOrd="0" destOrd="0" presId="urn:microsoft.com/office/officeart/2008/layout/LinedList"/>
    <dgm:cxn modelId="{C5F8E9C1-6AAB-40F7-897E-BA5F91380357}" srcId="{71C4198B-3BBB-4C5A-BE35-9EBAB71D2154}" destId="{82B4889E-97AB-4341-B6D4-0B23966FE2AE}" srcOrd="5" destOrd="0" parTransId="{E4525766-E132-462F-B5D3-3658BF850FEF}" sibTransId="{B456B2D9-E094-4520-9912-19621349B6CC}"/>
    <dgm:cxn modelId="{2296EFFA-4649-AD4B-A4BB-98C7482090D5}" type="presOf" srcId="{82B4889E-97AB-4341-B6D4-0B23966FE2AE}" destId="{EC4368BA-E01B-394A-8C8B-C9955DC6CB51}" srcOrd="0" destOrd="0" presId="urn:microsoft.com/office/officeart/2008/layout/LinedList"/>
    <dgm:cxn modelId="{08FBF3E9-BDE8-A64A-8122-9F9ACD31BB26}" type="presParOf" srcId="{8586746F-2FB0-DD48-A1D3-D69124AC0B52}" destId="{6AF95AE1-FB88-8C44-A93B-82007E169A74}" srcOrd="0" destOrd="0" presId="urn:microsoft.com/office/officeart/2008/layout/LinedList"/>
    <dgm:cxn modelId="{135B5BE8-CCEF-4748-BC48-3A7E5A1EC51B}" type="presParOf" srcId="{8586746F-2FB0-DD48-A1D3-D69124AC0B52}" destId="{909B4A50-4E7F-8246-916A-027CBD5498F0}" srcOrd="1" destOrd="0" presId="urn:microsoft.com/office/officeart/2008/layout/LinedList"/>
    <dgm:cxn modelId="{196A2ABB-B853-B44A-BD15-395B6CBE5D8E}" type="presParOf" srcId="{909B4A50-4E7F-8246-916A-027CBD5498F0}" destId="{740DC368-9910-2241-A67F-FD63E2C51762}" srcOrd="0" destOrd="0" presId="urn:microsoft.com/office/officeart/2008/layout/LinedList"/>
    <dgm:cxn modelId="{63002087-7299-4E44-B429-E952D0B482B9}" type="presParOf" srcId="{909B4A50-4E7F-8246-916A-027CBD5498F0}" destId="{265099C7-5C7F-424F-8218-1A9C5F2E579A}" srcOrd="1" destOrd="0" presId="urn:microsoft.com/office/officeart/2008/layout/LinedList"/>
    <dgm:cxn modelId="{AC7E7744-98DE-DD40-A38A-7A10ADDFF3B2}" type="presParOf" srcId="{8586746F-2FB0-DD48-A1D3-D69124AC0B52}" destId="{38F1ED78-52E7-334B-A4D9-D31B2748517F}" srcOrd="2" destOrd="0" presId="urn:microsoft.com/office/officeart/2008/layout/LinedList"/>
    <dgm:cxn modelId="{814129BB-7FF3-9E4A-A211-847A6DB5B2D3}" type="presParOf" srcId="{8586746F-2FB0-DD48-A1D3-D69124AC0B52}" destId="{AF2B4B86-DF34-A549-865D-465136480918}" srcOrd="3" destOrd="0" presId="urn:microsoft.com/office/officeart/2008/layout/LinedList"/>
    <dgm:cxn modelId="{9B5A76C4-E5B5-D544-9B2D-F9F720543A68}" type="presParOf" srcId="{AF2B4B86-DF34-A549-865D-465136480918}" destId="{2C9F4D80-C181-6D40-A634-20D7ED4EE438}" srcOrd="0" destOrd="0" presId="urn:microsoft.com/office/officeart/2008/layout/LinedList"/>
    <dgm:cxn modelId="{C413C344-09BE-9649-B8F8-C48BF56DCB5A}" type="presParOf" srcId="{AF2B4B86-DF34-A549-865D-465136480918}" destId="{B63579EA-3FD3-194E-8C69-D17B75F074FE}" srcOrd="1" destOrd="0" presId="urn:microsoft.com/office/officeart/2008/layout/LinedList"/>
    <dgm:cxn modelId="{FB574F01-5B99-7B4C-9B65-7316DA7C987B}" type="presParOf" srcId="{8586746F-2FB0-DD48-A1D3-D69124AC0B52}" destId="{161EF656-F7CD-894F-AE81-0F34369A7FD4}" srcOrd="4" destOrd="0" presId="urn:microsoft.com/office/officeart/2008/layout/LinedList"/>
    <dgm:cxn modelId="{07C342F3-3691-4E4E-A7C4-51A72565DF25}" type="presParOf" srcId="{8586746F-2FB0-DD48-A1D3-D69124AC0B52}" destId="{95CC67D0-7FD5-2441-A249-52F701198EF4}" srcOrd="5" destOrd="0" presId="urn:microsoft.com/office/officeart/2008/layout/LinedList"/>
    <dgm:cxn modelId="{271FFDDD-12BD-3C47-9726-977FD57D07BE}" type="presParOf" srcId="{95CC67D0-7FD5-2441-A249-52F701198EF4}" destId="{92EBF30F-2C11-D849-B47F-E4298B284EF3}" srcOrd="0" destOrd="0" presId="urn:microsoft.com/office/officeart/2008/layout/LinedList"/>
    <dgm:cxn modelId="{7C2967BC-4F56-C642-9326-2050C8FF06B0}" type="presParOf" srcId="{95CC67D0-7FD5-2441-A249-52F701198EF4}" destId="{C5AC4790-D71D-5741-BBEF-DDEA12A7E968}" srcOrd="1" destOrd="0" presId="urn:microsoft.com/office/officeart/2008/layout/LinedList"/>
    <dgm:cxn modelId="{4F18DBA8-88BD-DD47-AD19-9013A25A8130}" type="presParOf" srcId="{8586746F-2FB0-DD48-A1D3-D69124AC0B52}" destId="{A59E8B29-82C0-CC4A-B25F-3076E27D706B}" srcOrd="6" destOrd="0" presId="urn:microsoft.com/office/officeart/2008/layout/LinedList"/>
    <dgm:cxn modelId="{DD03428D-9524-3D43-AA3D-F6F09E835A3D}" type="presParOf" srcId="{8586746F-2FB0-DD48-A1D3-D69124AC0B52}" destId="{824B69DF-D2AB-0B46-A920-EDC66BFB45AA}" srcOrd="7" destOrd="0" presId="urn:microsoft.com/office/officeart/2008/layout/LinedList"/>
    <dgm:cxn modelId="{FC4E7167-E515-D243-BA95-2EE196E96B60}" type="presParOf" srcId="{824B69DF-D2AB-0B46-A920-EDC66BFB45AA}" destId="{CD38E884-3782-0D4D-9F43-54DE6806339D}" srcOrd="0" destOrd="0" presId="urn:microsoft.com/office/officeart/2008/layout/LinedList"/>
    <dgm:cxn modelId="{2E1A860A-AA60-2247-ABE3-427F956AF4C0}" type="presParOf" srcId="{824B69DF-D2AB-0B46-A920-EDC66BFB45AA}" destId="{6E75309A-2CB5-1346-866C-9CE9DD398EA8}" srcOrd="1" destOrd="0" presId="urn:microsoft.com/office/officeart/2008/layout/LinedList"/>
    <dgm:cxn modelId="{EA9577AC-CF2C-D64C-87D3-3B6C5E51CC6F}" type="presParOf" srcId="{8586746F-2FB0-DD48-A1D3-D69124AC0B52}" destId="{624D4A43-83E8-4F4C-A034-067CADAC4C11}" srcOrd="8" destOrd="0" presId="urn:microsoft.com/office/officeart/2008/layout/LinedList"/>
    <dgm:cxn modelId="{F0258793-EB1B-B746-B753-E2DA6E750AA9}" type="presParOf" srcId="{8586746F-2FB0-DD48-A1D3-D69124AC0B52}" destId="{0229E07D-B68F-904B-A780-462295D8B4C9}" srcOrd="9" destOrd="0" presId="urn:microsoft.com/office/officeart/2008/layout/LinedList"/>
    <dgm:cxn modelId="{76040A5E-E330-B74B-BA4F-26FAE9D7FE4C}" type="presParOf" srcId="{0229E07D-B68F-904B-A780-462295D8B4C9}" destId="{BDA68C67-14A1-3F47-B396-36200FFF6C04}" srcOrd="0" destOrd="0" presId="urn:microsoft.com/office/officeart/2008/layout/LinedList"/>
    <dgm:cxn modelId="{19BED6DE-DA2A-0B4D-AE38-07397DBEB066}" type="presParOf" srcId="{0229E07D-B68F-904B-A780-462295D8B4C9}" destId="{DB1D6FFB-53F8-2B45-BDFF-02F12B11CDE6}" srcOrd="1" destOrd="0" presId="urn:microsoft.com/office/officeart/2008/layout/LinedList"/>
    <dgm:cxn modelId="{7266FEB9-A83F-2144-9628-6174362C470F}" type="presParOf" srcId="{8586746F-2FB0-DD48-A1D3-D69124AC0B52}" destId="{7AC0AD64-2EB0-0540-A093-A559CB9F55DA}" srcOrd="10" destOrd="0" presId="urn:microsoft.com/office/officeart/2008/layout/LinedList"/>
    <dgm:cxn modelId="{93036780-1E44-D24A-BE6C-CEE465DDA99A}" type="presParOf" srcId="{8586746F-2FB0-DD48-A1D3-D69124AC0B52}" destId="{1111A464-A7B6-6342-947B-9B234A4EC3A1}" srcOrd="11" destOrd="0" presId="urn:microsoft.com/office/officeart/2008/layout/LinedList"/>
    <dgm:cxn modelId="{B9568025-13F0-924C-989F-5D4F543CCD00}" type="presParOf" srcId="{1111A464-A7B6-6342-947B-9B234A4EC3A1}" destId="{EC4368BA-E01B-394A-8C8B-C9955DC6CB51}" srcOrd="0" destOrd="0" presId="urn:microsoft.com/office/officeart/2008/layout/LinedList"/>
    <dgm:cxn modelId="{14907B19-BFC3-C446-92BA-38E1EB2B4754}" type="presParOf" srcId="{1111A464-A7B6-6342-947B-9B234A4EC3A1}" destId="{5163276F-4ABF-C04E-9AEE-010C0FF5B2B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5039CC-7A51-1743-A467-DDDB36EA80CB}">
      <dsp:nvSpPr>
        <dsp:cNvPr id="0" name=""/>
        <dsp:cNvSpPr/>
      </dsp:nvSpPr>
      <dsp:spPr>
        <a:xfrm>
          <a:off x="990941" y="1331"/>
          <a:ext cx="2827415" cy="1696449"/>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ZA" sz="4700" b="1" kern="1200" dirty="0" err="1"/>
            <a:t>Zongyao</a:t>
          </a:r>
          <a:r>
            <a:rPr lang="en-ZA" sz="4700" b="1" kern="1200" dirty="0"/>
            <a:t> LI </a:t>
          </a:r>
          <a:endParaRPr lang="en-US" sz="4700" kern="1200" dirty="0"/>
        </a:p>
      </dsp:txBody>
      <dsp:txXfrm>
        <a:off x="990941" y="1331"/>
        <a:ext cx="2827415" cy="1696449"/>
      </dsp:txXfrm>
    </dsp:sp>
    <dsp:sp modelId="{B8A52C4E-BEE3-5547-8A12-22E33082CF3E}">
      <dsp:nvSpPr>
        <dsp:cNvPr id="0" name=""/>
        <dsp:cNvSpPr/>
      </dsp:nvSpPr>
      <dsp:spPr>
        <a:xfrm>
          <a:off x="4101099" y="1331"/>
          <a:ext cx="2827415" cy="1696449"/>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US" sz="4700" b="1" kern="1200" dirty="0"/>
            <a:t>Ming Cheng</a:t>
          </a:r>
        </a:p>
      </dsp:txBody>
      <dsp:txXfrm>
        <a:off x="4101099" y="1331"/>
        <a:ext cx="2827415" cy="1696449"/>
      </dsp:txXfrm>
    </dsp:sp>
    <dsp:sp modelId="{116DF2ED-E7F2-294F-AC5C-560D101413D5}">
      <dsp:nvSpPr>
        <dsp:cNvPr id="0" name=""/>
        <dsp:cNvSpPr/>
      </dsp:nvSpPr>
      <dsp:spPr>
        <a:xfrm>
          <a:off x="7211257" y="1331"/>
          <a:ext cx="2827415" cy="1696449"/>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US" sz="4700" b="1" kern="1200" dirty="0" err="1"/>
            <a:t>Fangyu</a:t>
          </a:r>
          <a:r>
            <a:rPr lang="en-US" sz="4700" b="1" kern="1200" dirty="0"/>
            <a:t> Wu</a:t>
          </a:r>
          <a:endParaRPr lang="en-US" sz="4700" kern="1200" dirty="0"/>
        </a:p>
      </dsp:txBody>
      <dsp:txXfrm>
        <a:off x="7211257" y="1331"/>
        <a:ext cx="2827415" cy="1696449"/>
      </dsp:txXfrm>
    </dsp:sp>
    <dsp:sp modelId="{BA223F16-6D0D-3E46-B605-5E098B0A0EBB}">
      <dsp:nvSpPr>
        <dsp:cNvPr id="0" name=""/>
        <dsp:cNvSpPr/>
      </dsp:nvSpPr>
      <dsp:spPr>
        <a:xfrm>
          <a:off x="990941" y="1980522"/>
          <a:ext cx="2827415" cy="1696449"/>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rtl="0">
            <a:lnSpc>
              <a:spcPct val="90000"/>
            </a:lnSpc>
            <a:spcBef>
              <a:spcPct val="0"/>
            </a:spcBef>
            <a:spcAft>
              <a:spcPct val="35000"/>
            </a:spcAft>
            <a:buNone/>
          </a:pPr>
          <a:r>
            <a:rPr lang="en-US" sz="2800" kern="1200" dirty="0"/>
            <a:t>NUID: </a:t>
          </a:r>
          <a:r>
            <a:rPr lang="en-US" sz="2800" kern="1200" dirty="0">
              <a:latin typeface="Gill Sans MT" panose="020B0502020104020203"/>
            </a:rPr>
            <a:t>002191556</a:t>
          </a:r>
        </a:p>
      </dsp:txBody>
      <dsp:txXfrm>
        <a:off x="990941" y="1980522"/>
        <a:ext cx="2827415" cy="1696449"/>
      </dsp:txXfrm>
    </dsp:sp>
    <dsp:sp modelId="{B73FEA8B-9484-FD49-A7E1-8D95370752C1}">
      <dsp:nvSpPr>
        <dsp:cNvPr id="0" name=""/>
        <dsp:cNvSpPr/>
      </dsp:nvSpPr>
      <dsp:spPr>
        <a:xfrm>
          <a:off x="4101099" y="1980522"/>
          <a:ext cx="2827415" cy="1696449"/>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rtl="0">
            <a:lnSpc>
              <a:spcPct val="90000"/>
            </a:lnSpc>
            <a:spcBef>
              <a:spcPct val="0"/>
            </a:spcBef>
            <a:spcAft>
              <a:spcPct val="35000"/>
            </a:spcAft>
            <a:buNone/>
          </a:pPr>
          <a:r>
            <a:rPr lang="en-US" sz="2800" kern="1200" dirty="0"/>
            <a:t>NUID: 002925270</a:t>
          </a:r>
          <a:r>
            <a:rPr lang="en-US" sz="2800" kern="1200" dirty="0">
              <a:latin typeface="Gill Sans MT" panose="020B0502020104020203"/>
            </a:rPr>
            <a:t> </a:t>
          </a:r>
          <a:endParaRPr lang="en-US" sz="2800" kern="1200" dirty="0"/>
        </a:p>
      </dsp:txBody>
      <dsp:txXfrm>
        <a:off x="4101099" y="1980522"/>
        <a:ext cx="2827415" cy="1696449"/>
      </dsp:txXfrm>
    </dsp:sp>
    <dsp:sp modelId="{9967F001-9F85-754D-9DE4-837A85BB2AD5}">
      <dsp:nvSpPr>
        <dsp:cNvPr id="0" name=""/>
        <dsp:cNvSpPr/>
      </dsp:nvSpPr>
      <dsp:spPr>
        <a:xfrm>
          <a:off x="7211257" y="1980522"/>
          <a:ext cx="2827415" cy="1696449"/>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NUID: </a:t>
          </a:r>
          <a:r>
            <a:rPr lang="en-US" sz="2800" kern="1200" dirty="0">
              <a:latin typeface="Gill Sans MT" panose="020B0502020104020203"/>
            </a:rPr>
            <a:t>002925910</a:t>
          </a:r>
          <a:endParaRPr lang="en-US" sz="2800" kern="1200" dirty="0"/>
        </a:p>
      </dsp:txBody>
      <dsp:txXfrm>
        <a:off x="7211257" y="1980522"/>
        <a:ext cx="2827415" cy="16964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B43FC-100B-4A0D-A4D5-0D2D04B99064}">
      <dsp:nvSpPr>
        <dsp:cNvPr id="0" name=""/>
        <dsp:cNvSpPr/>
      </dsp:nvSpPr>
      <dsp:spPr>
        <a:xfrm>
          <a:off x="-5415813" y="-829378"/>
          <a:ext cx="6449328" cy="6449328"/>
        </a:xfrm>
        <a:prstGeom prst="blockArc">
          <a:avLst>
            <a:gd name="adj1" fmla="val 18900000"/>
            <a:gd name="adj2" fmla="val 2700000"/>
            <a:gd name="adj3" fmla="val 335"/>
          </a:avLst>
        </a:prstGeom>
        <a:noFill/>
        <a:ln w="12700" cap="rnd"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8319267-C71E-43C9-94E1-827D0616C7A7}">
      <dsp:nvSpPr>
        <dsp:cNvPr id="0" name=""/>
        <dsp:cNvSpPr/>
      </dsp:nvSpPr>
      <dsp:spPr>
        <a:xfrm>
          <a:off x="664931" y="479057"/>
          <a:ext cx="9208376" cy="958114"/>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0503" tIns="76200" rIns="76200" bIns="76200" numCol="1" spcCol="1270" anchor="ctr" anchorCtr="0">
          <a:noAutofit/>
        </a:bodyPr>
        <a:lstStyle/>
        <a:p>
          <a:pPr marL="0" lvl="0" indent="0" algn="l" defTabSz="1333500" rtl="0">
            <a:lnSpc>
              <a:spcPct val="100000"/>
            </a:lnSpc>
            <a:spcBef>
              <a:spcPct val="0"/>
            </a:spcBef>
            <a:spcAft>
              <a:spcPct val="35000"/>
            </a:spcAft>
            <a:buNone/>
          </a:pPr>
          <a:r>
            <a:rPr lang="en-US" sz="3000" kern="1200" dirty="0">
              <a:latin typeface="Gill Sans MT" panose="020B0502020104020203"/>
            </a:rPr>
            <a:t>Role </a:t>
          </a:r>
          <a:r>
            <a:rPr lang="en-US" sz="3000" kern="1200" dirty="0" err="1">
              <a:latin typeface="Gill Sans MT" panose="020B0502020104020203"/>
            </a:rPr>
            <a:t>mgmt</a:t>
          </a:r>
          <a:r>
            <a:rPr lang="en-US" sz="3000" kern="1200" dirty="0">
              <a:latin typeface="Gill Sans MT" panose="020B0502020104020203"/>
            </a:rPr>
            <a:t>, table creation, pkg </a:t>
          </a:r>
          <a:r>
            <a:rPr lang="en-US" sz="3000" kern="1200" dirty="0" err="1">
              <a:latin typeface="Gill Sans MT" panose="020B0502020104020203"/>
            </a:rPr>
            <a:t>mgmt</a:t>
          </a:r>
          <a:r>
            <a:rPr lang="en-US" sz="3000" kern="1200" dirty="0">
              <a:latin typeface="Gill Sans MT" panose="020B0502020104020203"/>
            </a:rPr>
            <a:t>, data generation</a:t>
          </a:r>
          <a:endParaRPr lang="en-US" sz="3000" kern="1200" dirty="0"/>
        </a:p>
      </dsp:txBody>
      <dsp:txXfrm>
        <a:off x="664931" y="479057"/>
        <a:ext cx="9208376" cy="958114"/>
      </dsp:txXfrm>
    </dsp:sp>
    <dsp:sp modelId="{07CB3071-D555-47DA-A36A-69EB91531FD8}">
      <dsp:nvSpPr>
        <dsp:cNvPr id="0" name=""/>
        <dsp:cNvSpPr/>
      </dsp:nvSpPr>
      <dsp:spPr>
        <a:xfrm>
          <a:off x="66109" y="359292"/>
          <a:ext cx="1197643" cy="1197643"/>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5DE6538-27BD-44AF-A1A8-CA8F6B10FDD2}">
      <dsp:nvSpPr>
        <dsp:cNvPr id="0" name=""/>
        <dsp:cNvSpPr/>
      </dsp:nvSpPr>
      <dsp:spPr>
        <a:xfrm>
          <a:off x="1013205" y="1916228"/>
          <a:ext cx="8860102" cy="958114"/>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0503" tIns="76200" rIns="76200" bIns="76200" numCol="1" spcCol="1270" anchor="ctr" anchorCtr="0">
          <a:noAutofit/>
        </a:bodyPr>
        <a:lstStyle/>
        <a:p>
          <a:pPr marL="0" lvl="0" indent="0" algn="l" defTabSz="1333500" rtl="0">
            <a:lnSpc>
              <a:spcPct val="100000"/>
            </a:lnSpc>
            <a:spcBef>
              <a:spcPct val="0"/>
            </a:spcBef>
            <a:spcAft>
              <a:spcPct val="35000"/>
            </a:spcAft>
            <a:buNone/>
          </a:pPr>
          <a:r>
            <a:rPr lang="en-US" sz="3000" kern="1200">
              <a:solidFill>
                <a:schemeClr val="bg1"/>
              </a:solidFill>
              <a:latin typeface="Gill Sans MT" panose="020B0502020104020203"/>
            </a:rPr>
            <a:t>View creation, </a:t>
          </a:r>
          <a:r>
            <a:rPr lang="en-US" sz="3000" kern="1200">
              <a:solidFill>
                <a:schemeClr val="bg1"/>
              </a:solidFill>
              <a:latin typeface="Calibri"/>
              <a:cs typeface="Calibri"/>
            </a:rPr>
            <a:t>pkg mgmt, data generation</a:t>
          </a:r>
        </a:p>
      </dsp:txBody>
      <dsp:txXfrm>
        <a:off x="1013205" y="1916228"/>
        <a:ext cx="8860102" cy="958114"/>
      </dsp:txXfrm>
    </dsp:sp>
    <dsp:sp modelId="{3F8116AC-FAC3-4E95-9865-93CCFEB191B9}">
      <dsp:nvSpPr>
        <dsp:cNvPr id="0" name=""/>
        <dsp:cNvSpPr/>
      </dsp:nvSpPr>
      <dsp:spPr>
        <a:xfrm>
          <a:off x="414384" y="1796464"/>
          <a:ext cx="1197643" cy="1197643"/>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85C97C7-1A82-4200-BB82-AACFA844D2E1}">
      <dsp:nvSpPr>
        <dsp:cNvPr id="0" name=""/>
        <dsp:cNvSpPr/>
      </dsp:nvSpPr>
      <dsp:spPr>
        <a:xfrm>
          <a:off x="664931" y="3353400"/>
          <a:ext cx="9208376" cy="958114"/>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0503" tIns="76200" rIns="76200" bIns="76200" numCol="1" spcCol="1270" anchor="ctr" anchorCtr="0">
          <a:noAutofit/>
        </a:bodyPr>
        <a:lstStyle/>
        <a:p>
          <a:pPr marL="0" lvl="0" indent="0" algn="l" defTabSz="1333500" rtl="0">
            <a:lnSpc>
              <a:spcPct val="100000"/>
            </a:lnSpc>
            <a:spcBef>
              <a:spcPct val="0"/>
            </a:spcBef>
            <a:spcAft>
              <a:spcPct val="35000"/>
            </a:spcAft>
            <a:buNone/>
          </a:pPr>
          <a:r>
            <a:rPr lang="en-US" sz="3000" kern="1200">
              <a:solidFill>
                <a:schemeClr val="bg1"/>
              </a:solidFill>
              <a:latin typeface="Gill Sans MT" panose="020B0502020104020203"/>
            </a:rPr>
            <a:t>Trigger creation, </a:t>
          </a:r>
          <a:r>
            <a:rPr lang="en-US" sz="3000" kern="1200">
              <a:solidFill>
                <a:schemeClr val="bg1"/>
              </a:solidFill>
              <a:latin typeface="Calibri"/>
              <a:cs typeface="Calibri"/>
            </a:rPr>
            <a:t>pkg mgmt, data generation</a:t>
          </a:r>
        </a:p>
      </dsp:txBody>
      <dsp:txXfrm>
        <a:off x="664931" y="3353400"/>
        <a:ext cx="9208376" cy="958114"/>
      </dsp:txXfrm>
    </dsp:sp>
    <dsp:sp modelId="{A965097E-32F1-4AB8-8C4E-2814A7596B2F}">
      <dsp:nvSpPr>
        <dsp:cNvPr id="0" name=""/>
        <dsp:cNvSpPr/>
      </dsp:nvSpPr>
      <dsp:spPr>
        <a:xfrm>
          <a:off x="87823" y="3204677"/>
          <a:ext cx="1197643" cy="1197643"/>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18F9A9-12F5-44FE-948C-44E753CE0EDD}">
      <dsp:nvSpPr>
        <dsp:cNvPr id="0" name=""/>
        <dsp:cNvSpPr/>
      </dsp:nvSpPr>
      <dsp:spPr>
        <a:xfrm>
          <a:off x="3231" y="172861"/>
          <a:ext cx="2563523" cy="1538114"/>
        </a:xfrm>
        <a:prstGeom prst="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a:t>1.   User Registration: Users can create an account on the website, which will allow them to save an inventory, view their favorite list, contact sellers, and leave sellers a review.</a:t>
          </a:r>
        </a:p>
      </dsp:txBody>
      <dsp:txXfrm>
        <a:off x="3231" y="172861"/>
        <a:ext cx="2563523" cy="1538114"/>
      </dsp:txXfrm>
    </dsp:sp>
    <dsp:sp modelId="{C81CCE76-A62F-4D01-B48A-FB3C91416DA4}">
      <dsp:nvSpPr>
        <dsp:cNvPr id="0" name=""/>
        <dsp:cNvSpPr/>
      </dsp:nvSpPr>
      <dsp:spPr>
        <a:xfrm>
          <a:off x="2823107" y="172861"/>
          <a:ext cx="2563523" cy="1538114"/>
        </a:xfrm>
        <a:prstGeom prst="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a:t>2.Dealers Accounts: The website should allow dealers to create an account to post and manage their listings. Dealers can receive customer messages for inquiries.</a:t>
          </a:r>
        </a:p>
      </dsp:txBody>
      <dsp:txXfrm>
        <a:off x="2823107" y="172861"/>
        <a:ext cx="2563523" cy="1538114"/>
      </dsp:txXfrm>
    </dsp:sp>
    <dsp:sp modelId="{40708556-1D96-4428-BAA0-A240F429B7B4}">
      <dsp:nvSpPr>
        <dsp:cNvPr id="0" name=""/>
        <dsp:cNvSpPr/>
      </dsp:nvSpPr>
      <dsp:spPr>
        <a:xfrm>
          <a:off x="5642983" y="172861"/>
          <a:ext cx="2563523" cy="1538114"/>
        </a:xfrm>
        <a:prstGeom prst="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a:t>3.Vehicle Listings: The database must contain all relevant information about each vehicle listed, including make, model, year, mileage, color, transmission, maintenance information, fuel type, engine type, number of doors, and other features that may be relevant. Dealers have access to the database to make changes.</a:t>
          </a:r>
        </a:p>
      </dsp:txBody>
      <dsp:txXfrm>
        <a:off x="5642983" y="172861"/>
        <a:ext cx="2563523" cy="1538114"/>
      </dsp:txXfrm>
    </dsp:sp>
    <dsp:sp modelId="{99BC84F6-6584-4AC4-8D50-A0D66079B1F9}">
      <dsp:nvSpPr>
        <dsp:cNvPr id="0" name=""/>
        <dsp:cNvSpPr/>
      </dsp:nvSpPr>
      <dsp:spPr>
        <a:xfrm>
          <a:off x="8462859" y="172861"/>
          <a:ext cx="2563523" cy="1538114"/>
        </a:xfrm>
        <a:prstGeom prst="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a:t>4.Search functionality: Users can search for cars by various criteria, such as make and model, year, price range, mileage, location, and features.</a:t>
          </a:r>
        </a:p>
      </dsp:txBody>
      <dsp:txXfrm>
        <a:off x="8462859" y="172861"/>
        <a:ext cx="2563523" cy="1538114"/>
      </dsp:txXfrm>
    </dsp:sp>
    <dsp:sp modelId="{8FEDE789-13A3-4FD9-BD52-FE9708592ECC}">
      <dsp:nvSpPr>
        <dsp:cNvPr id="0" name=""/>
        <dsp:cNvSpPr/>
      </dsp:nvSpPr>
      <dsp:spPr>
        <a:xfrm>
          <a:off x="1413169" y="1967327"/>
          <a:ext cx="2563523" cy="1538114"/>
        </a:xfrm>
        <a:prstGeom prst="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a:t>5.Dealers Information: The database must contain information about the seller, including name, location, and contact information.</a:t>
          </a:r>
        </a:p>
      </dsp:txBody>
      <dsp:txXfrm>
        <a:off x="1413169" y="1967327"/>
        <a:ext cx="2563523" cy="1538114"/>
      </dsp:txXfrm>
    </dsp:sp>
    <dsp:sp modelId="{6A3F5CDE-A431-4850-A92C-F55F21EFBC9B}">
      <dsp:nvSpPr>
        <dsp:cNvPr id="0" name=""/>
        <dsp:cNvSpPr/>
      </dsp:nvSpPr>
      <dsp:spPr>
        <a:xfrm>
          <a:off x="4233045" y="1967327"/>
          <a:ext cx="2563523" cy="1538114"/>
        </a:xfrm>
        <a:prstGeom prst="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a:t>6.User Reviews: Users can leave reviews of sellers and their vehicles to help other users make more informed decisions.</a:t>
          </a:r>
        </a:p>
      </dsp:txBody>
      <dsp:txXfrm>
        <a:off x="4233045" y="1967327"/>
        <a:ext cx="2563523" cy="1538114"/>
      </dsp:txXfrm>
    </dsp:sp>
    <dsp:sp modelId="{DC4FDBF9-A9EC-44DC-8C5E-3AD5C981C346}">
      <dsp:nvSpPr>
        <dsp:cNvPr id="0" name=""/>
        <dsp:cNvSpPr/>
      </dsp:nvSpPr>
      <dsp:spPr>
        <a:xfrm>
          <a:off x="7052921" y="1967327"/>
          <a:ext cx="2563523" cy="1538114"/>
        </a:xfrm>
        <a:prstGeom prst="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a:t>7.Privacy and Security: The website should prioritize user privacy and security, including protecting user data and preventing fraud and scams.</a:t>
          </a:r>
        </a:p>
      </dsp:txBody>
      <dsp:txXfrm>
        <a:off x="7052921" y="1967327"/>
        <a:ext cx="2563523" cy="15381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F95AE1-FB88-8C44-A93B-82007E169A74}">
      <dsp:nvSpPr>
        <dsp:cNvPr id="0" name=""/>
        <dsp:cNvSpPr/>
      </dsp:nvSpPr>
      <dsp:spPr>
        <a:xfrm>
          <a:off x="0" y="1796"/>
          <a:ext cx="11029615" cy="0"/>
        </a:xfrm>
        <a:prstGeom prst="line">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w="12700" cap="rnd" cmpd="sng" algn="ctr">
          <a:solidFill>
            <a:schemeClr val="accent2">
              <a:hueOff val="0"/>
              <a:satOff val="0"/>
              <a:lumOff val="0"/>
              <a:alphaOff val="0"/>
            </a:schemeClr>
          </a:solidFill>
          <a:prstDash val="solid"/>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1">
          <a:scrgbClr r="0" g="0" b="0"/>
        </a:lnRef>
        <a:fillRef idx="3">
          <a:scrgbClr r="0" g="0" b="0"/>
        </a:fillRef>
        <a:effectRef idx="3">
          <a:scrgbClr r="0" g="0" b="0"/>
        </a:effectRef>
        <a:fontRef idx="minor">
          <a:schemeClr val="lt1"/>
        </a:fontRef>
      </dsp:style>
    </dsp:sp>
    <dsp:sp modelId="{740DC368-9910-2241-A67F-FD63E2C51762}">
      <dsp:nvSpPr>
        <dsp:cNvPr id="0" name=""/>
        <dsp:cNvSpPr/>
      </dsp:nvSpPr>
      <dsp:spPr>
        <a:xfrm>
          <a:off x="0" y="1796"/>
          <a:ext cx="11029615" cy="612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kern="1200"/>
            <a:t>1.</a:t>
          </a:r>
          <a:r>
            <a:rPr lang="en-US" sz="1600" b="0" i="0" kern="1200"/>
            <a:t>Vehicle Listing View: This view could show all the current listings for new and used vehicles, including information such as make, model, year, price, mileage, color, and location.​</a:t>
          </a:r>
          <a:endParaRPr lang="en-US" sz="1600" b="0" kern="1200"/>
        </a:p>
      </dsp:txBody>
      <dsp:txXfrm>
        <a:off x="0" y="1796"/>
        <a:ext cx="11029615" cy="612451"/>
      </dsp:txXfrm>
    </dsp:sp>
    <dsp:sp modelId="{38F1ED78-52E7-334B-A4D9-D31B2748517F}">
      <dsp:nvSpPr>
        <dsp:cNvPr id="0" name=""/>
        <dsp:cNvSpPr/>
      </dsp:nvSpPr>
      <dsp:spPr>
        <a:xfrm>
          <a:off x="0" y="614247"/>
          <a:ext cx="11029615" cy="0"/>
        </a:xfrm>
        <a:prstGeom prst="line">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w="12700" cap="rnd" cmpd="sng" algn="ctr">
          <a:solidFill>
            <a:schemeClr val="accent2">
              <a:hueOff val="0"/>
              <a:satOff val="0"/>
              <a:lumOff val="0"/>
              <a:alphaOff val="0"/>
            </a:schemeClr>
          </a:solidFill>
          <a:prstDash val="solid"/>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1">
          <a:scrgbClr r="0" g="0" b="0"/>
        </a:lnRef>
        <a:fillRef idx="3">
          <a:scrgbClr r="0" g="0" b="0"/>
        </a:fillRef>
        <a:effectRef idx="3">
          <a:scrgbClr r="0" g="0" b="0"/>
        </a:effectRef>
        <a:fontRef idx="minor">
          <a:schemeClr val="lt1"/>
        </a:fontRef>
      </dsp:style>
    </dsp:sp>
    <dsp:sp modelId="{2C9F4D80-C181-6D40-A634-20D7ED4EE438}">
      <dsp:nvSpPr>
        <dsp:cNvPr id="0" name=""/>
        <dsp:cNvSpPr/>
      </dsp:nvSpPr>
      <dsp:spPr>
        <a:xfrm>
          <a:off x="0" y="614247"/>
          <a:ext cx="11029615" cy="612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a:t>2.Dealer Reviews: This view could show all the reviews submitted by users for different dealers, including the reviewer's name, rating, and comments</a:t>
          </a:r>
          <a:r>
            <a:rPr lang="en-US" sz="1200" b="0" i="0" kern="1200"/>
            <a:t>.​</a:t>
          </a:r>
          <a:br>
            <a:rPr lang="en-US" sz="1200" b="0" i="0" kern="1200"/>
          </a:br>
          <a:r>
            <a:rPr lang="en-US" sz="1200" b="0" i="0" kern="1200"/>
            <a:t>​</a:t>
          </a:r>
          <a:br>
            <a:rPr lang="en-US" sz="1200" b="0" i="0" kern="1200"/>
          </a:br>
          <a:r>
            <a:rPr lang="en-US" sz="1200" b="0" i="0" kern="1200"/>
            <a:t>​</a:t>
          </a:r>
          <a:endParaRPr lang="en-US" sz="1200" b="0" kern="1200"/>
        </a:p>
      </dsp:txBody>
      <dsp:txXfrm>
        <a:off x="0" y="614247"/>
        <a:ext cx="11029615" cy="612451"/>
      </dsp:txXfrm>
    </dsp:sp>
    <dsp:sp modelId="{161EF656-F7CD-894F-AE81-0F34369A7FD4}">
      <dsp:nvSpPr>
        <dsp:cNvPr id="0" name=""/>
        <dsp:cNvSpPr/>
      </dsp:nvSpPr>
      <dsp:spPr>
        <a:xfrm>
          <a:off x="0" y="1226699"/>
          <a:ext cx="11029615" cy="0"/>
        </a:xfrm>
        <a:prstGeom prst="line">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w="12700" cap="rnd" cmpd="sng" algn="ctr">
          <a:solidFill>
            <a:schemeClr val="accent2">
              <a:hueOff val="0"/>
              <a:satOff val="0"/>
              <a:lumOff val="0"/>
              <a:alphaOff val="0"/>
            </a:schemeClr>
          </a:solidFill>
          <a:prstDash val="solid"/>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1">
          <a:scrgbClr r="0" g="0" b="0"/>
        </a:lnRef>
        <a:fillRef idx="3">
          <a:scrgbClr r="0" g="0" b="0"/>
        </a:fillRef>
        <a:effectRef idx="3">
          <a:scrgbClr r="0" g="0" b="0"/>
        </a:effectRef>
        <a:fontRef idx="minor">
          <a:schemeClr val="lt1"/>
        </a:fontRef>
      </dsp:style>
    </dsp:sp>
    <dsp:sp modelId="{92EBF30F-2C11-D849-B47F-E4298B284EF3}">
      <dsp:nvSpPr>
        <dsp:cNvPr id="0" name=""/>
        <dsp:cNvSpPr/>
      </dsp:nvSpPr>
      <dsp:spPr>
        <a:xfrm>
          <a:off x="0" y="1226699"/>
          <a:ext cx="11029615" cy="612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a:t>3.Dealerships: This view could show all the dealerships on the website, including information such as name, address, phone number, and website.​</a:t>
          </a:r>
          <a:endParaRPr lang="en-US" sz="1600" b="0" kern="1200"/>
        </a:p>
      </dsp:txBody>
      <dsp:txXfrm>
        <a:off x="0" y="1226699"/>
        <a:ext cx="11029615" cy="612451"/>
      </dsp:txXfrm>
    </dsp:sp>
    <dsp:sp modelId="{A59E8B29-82C0-CC4A-B25F-3076E27D706B}">
      <dsp:nvSpPr>
        <dsp:cNvPr id="0" name=""/>
        <dsp:cNvSpPr/>
      </dsp:nvSpPr>
      <dsp:spPr>
        <a:xfrm>
          <a:off x="0" y="1839151"/>
          <a:ext cx="11029615" cy="0"/>
        </a:xfrm>
        <a:prstGeom prst="line">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w="12700" cap="rnd" cmpd="sng" algn="ctr">
          <a:solidFill>
            <a:schemeClr val="accent2">
              <a:hueOff val="0"/>
              <a:satOff val="0"/>
              <a:lumOff val="0"/>
              <a:alphaOff val="0"/>
            </a:schemeClr>
          </a:solidFill>
          <a:prstDash val="solid"/>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1">
          <a:scrgbClr r="0" g="0" b="0"/>
        </a:lnRef>
        <a:fillRef idx="3">
          <a:scrgbClr r="0" g="0" b="0"/>
        </a:fillRef>
        <a:effectRef idx="3">
          <a:scrgbClr r="0" g="0" b="0"/>
        </a:effectRef>
        <a:fontRef idx="minor">
          <a:schemeClr val="lt1"/>
        </a:fontRef>
      </dsp:style>
    </dsp:sp>
    <dsp:sp modelId="{CD38E884-3782-0D4D-9F43-54DE6806339D}">
      <dsp:nvSpPr>
        <dsp:cNvPr id="0" name=""/>
        <dsp:cNvSpPr/>
      </dsp:nvSpPr>
      <dsp:spPr>
        <a:xfrm>
          <a:off x="0" y="1839151"/>
          <a:ext cx="11029615" cy="612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a:t>4.Vehicle Model Detailed View: This view could show all the available features for different makes and models of vehicles, such as air conditioning, power windows, and leather seats.​</a:t>
          </a:r>
          <a:endParaRPr lang="en-US" sz="1600" b="0" kern="1200"/>
        </a:p>
      </dsp:txBody>
      <dsp:txXfrm>
        <a:off x="0" y="1839151"/>
        <a:ext cx="11029615" cy="612451"/>
      </dsp:txXfrm>
    </dsp:sp>
    <dsp:sp modelId="{624D4A43-83E8-4F4C-A034-067CADAC4C11}">
      <dsp:nvSpPr>
        <dsp:cNvPr id="0" name=""/>
        <dsp:cNvSpPr/>
      </dsp:nvSpPr>
      <dsp:spPr>
        <a:xfrm>
          <a:off x="0" y="2451603"/>
          <a:ext cx="11029615" cy="0"/>
        </a:xfrm>
        <a:prstGeom prst="line">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w="12700" cap="rnd" cmpd="sng" algn="ctr">
          <a:solidFill>
            <a:schemeClr val="accent2">
              <a:hueOff val="0"/>
              <a:satOff val="0"/>
              <a:lumOff val="0"/>
              <a:alphaOff val="0"/>
            </a:schemeClr>
          </a:solidFill>
          <a:prstDash val="solid"/>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1">
          <a:scrgbClr r="0" g="0" b="0"/>
        </a:lnRef>
        <a:fillRef idx="3">
          <a:scrgbClr r="0" g="0" b="0"/>
        </a:fillRef>
        <a:effectRef idx="3">
          <a:scrgbClr r="0" g="0" b="0"/>
        </a:effectRef>
        <a:fontRef idx="minor">
          <a:schemeClr val="lt1"/>
        </a:fontRef>
      </dsp:style>
    </dsp:sp>
    <dsp:sp modelId="{BDA68C67-14A1-3F47-B396-36200FFF6C04}">
      <dsp:nvSpPr>
        <dsp:cNvPr id="0" name=""/>
        <dsp:cNvSpPr/>
      </dsp:nvSpPr>
      <dsp:spPr>
        <a:xfrm>
          <a:off x="0" y="2451603"/>
          <a:ext cx="11029615" cy="612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a:t>5.Dealer Inventory View: This view can display the inventory of each dealership listed on the website, making it easy for users to browse the vehicles available at a specific location.​</a:t>
          </a:r>
          <a:endParaRPr lang="en-US" sz="1600" b="0" kern="1200"/>
        </a:p>
      </dsp:txBody>
      <dsp:txXfrm>
        <a:off x="0" y="2451603"/>
        <a:ext cx="11029615" cy="612451"/>
      </dsp:txXfrm>
    </dsp:sp>
    <dsp:sp modelId="{7AC0AD64-2EB0-0540-A093-A559CB9F55DA}">
      <dsp:nvSpPr>
        <dsp:cNvPr id="0" name=""/>
        <dsp:cNvSpPr/>
      </dsp:nvSpPr>
      <dsp:spPr>
        <a:xfrm>
          <a:off x="0" y="3064055"/>
          <a:ext cx="11029615" cy="0"/>
        </a:xfrm>
        <a:prstGeom prst="line">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w="12700" cap="rnd" cmpd="sng" algn="ctr">
          <a:solidFill>
            <a:schemeClr val="accent2">
              <a:hueOff val="0"/>
              <a:satOff val="0"/>
              <a:lumOff val="0"/>
              <a:alphaOff val="0"/>
            </a:schemeClr>
          </a:solidFill>
          <a:prstDash val="solid"/>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1">
          <a:scrgbClr r="0" g="0" b="0"/>
        </a:lnRef>
        <a:fillRef idx="3">
          <a:scrgbClr r="0" g="0" b="0"/>
        </a:fillRef>
        <a:effectRef idx="3">
          <a:scrgbClr r="0" g="0" b="0"/>
        </a:effectRef>
        <a:fontRef idx="minor">
          <a:schemeClr val="lt1"/>
        </a:fontRef>
      </dsp:style>
    </dsp:sp>
    <dsp:sp modelId="{EC4368BA-E01B-394A-8C8B-C9955DC6CB51}">
      <dsp:nvSpPr>
        <dsp:cNvPr id="0" name=""/>
        <dsp:cNvSpPr/>
      </dsp:nvSpPr>
      <dsp:spPr>
        <a:xfrm>
          <a:off x="0" y="3064055"/>
          <a:ext cx="11029615" cy="612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a:t>6.Favorite Vehicle View: This view allows users to save their favorite vehicles for future reference and easy access.</a:t>
          </a:r>
          <a:endParaRPr lang="en-US" sz="1600" kern="1200"/>
        </a:p>
      </dsp:txBody>
      <dsp:txXfrm>
        <a:off x="0" y="3064055"/>
        <a:ext cx="11029615" cy="612451"/>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4/12/2023</a:t>
            </a:fld>
            <a:endParaRPr lang="en-US"/>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4/12/2023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B3AB32-59DF-41F1-9618-EDFBF5049629}" type="slidenum">
              <a:rPr lang="en-US" smtClean="0"/>
              <a:t>4</a:t>
            </a:fld>
            <a:endParaRPr lang="en-US"/>
          </a:p>
        </p:txBody>
      </p:sp>
    </p:spTree>
    <p:extLst>
      <p:ext uri="{BB962C8B-B14F-4D97-AF65-F5344CB8AC3E}">
        <p14:creationId xmlns:p14="http://schemas.microsoft.com/office/powerpoint/2010/main" val="3505115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B3AB32-59DF-41F1-9618-EDFBF5049629}" type="slidenum">
              <a:rPr lang="en-US" smtClean="0"/>
              <a:t>8</a:t>
            </a:fld>
            <a:endParaRPr lang="en-US"/>
          </a:p>
        </p:txBody>
      </p:sp>
    </p:spTree>
    <p:extLst>
      <p:ext uri="{BB962C8B-B14F-4D97-AF65-F5344CB8AC3E}">
        <p14:creationId xmlns:p14="http://schemas.microsoft.com/office/powerpoint/2010/main" val="1046714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4/12/2023</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4/12/2023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4/12/2023</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4/12/2023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4/12/2023</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smtClean="0"/>
              <a:pPr/>
              <a:t>4/12/2023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pPr/>
              <a:t>4/12/2023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4/12/2023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4/12/2023</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4/12/2023</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jpeg"/><Relationship Id="rId7" Type="http://schemas.openxmlformats.org/officeDocument/2006/relationships/diagramColors" Target="../diagrams/colors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720581" y="1505414"/>
            <a:ext cx="10993549" cy="1926732"/>
          </a:xfrm>
        </p:spPr>
        <p:txBody>
          <a:bodyPr>
            <a:noAutofit/>
          </a:bodyPr>
          <a:lstStyle/>
          <a:p>
            <a:r>
              <a:rPr lang="en-US" sz="6000">
                <a:solidFill>
                  <a:schemeClr val="bg1"/>
                </a:solidFill>
              </a:rPr>
              <a:t>Automotive Research and Shopping Platform</a:t>
            </a:r>
            <a:endParaRPr lang="en-US">
              <a:solidFill>
                <a:schemeClr val="bg1"/>
              </a:solidFill>
            </a:endParaRP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ea typeface="+mn-lt"/>
                <a:cs typeface="+mn-lt"/>
              </a:rPr>
              <a:t>https://github.com/DAMD6210-Spring-2023-G9/AutomotiveResearchandShoppingPlatform</a:t>
            </a:r>
            <a:endParaRPr lang="en-US" dirty="0"/>
          </a:p>
        </p:txBody>
      </p:sp>
    </p:spTree>
    <p:extLst>
      <p:ext uri="{BB962C8B-B14F-4D97-AF65-F5344CB8AC3E}">
        <p14:creationId xmlns:p14="http://schemas.microsoft.com/office/powerpoint/2010/main" val="1487700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D7F1F724-7BAD-F3EB-DB0C-971881DD9A03}"/>
              </a:ext>
            </a:extLst>
          </p:cNvPr>
          <p:cNvPicPr>
            <a:picLocks noChangeAspect="1"/>
          </p:cNvPicPr>
          <p:nvPr/>
        </p:nvPicPr>
        <p:blipFill rotWithShape="1">
          <a:blip r:embed="rId2"/>
          <a:srcRect/>
          <a:stretch/>
        </p:blipFill>
        <p:spPr>
          <a:xfrm>
            <a:off x="20" y="10"/>
            <a:ext cx="12191980" cy="6857990"/>
          </a:xfrm>
          <a:prstGeom prst="rect">
            <a:avLst/>
          </a:prstGeom>
          <a:noFill/>
        </p:spPr>
      </p:pic>
    </p:spTree>
    <p:extLst>
      <p:ext uri="{BB962C8B-B14F-4D97-AF65-F5344CB8AC3E}">
        <p14:creationId xmlns:p14="http://schemas.microsoft.com/office/powerpoint/2010/main" val="1377047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1B3A-7390-A9CE-28EA-DA3FE9D776FA}"/>
              </a:ext>
            </a:extLst>
          </p:cNvPr>
          <p:cNvSpPr>
            <a:spLocks noGrp="1"/>
          </p:cNvSpPr>
          <p:nvPr>
            <p:ph type="title"/>
          </p:nvPr>
        </p:nvSpPr>
        <p:spPr>
          <a:xfrm>
            <a:off x="581192" y="702156"/>
            <a:ext cx="11029616" cy="1013800"/>
          </a:xfrm>
        </p:spPr>
        <p:txBody>
          <a:bodyPr anchor="b">
            <a:normAutofit/>
          </a:bodyPr>
          <a:lstStyle/>
          <a:p>
            <a:r>
              <a:rPr lang="en-US"/>
              <a:t>Team Members</a:t>
            </a:r>
            <a:endParaRPr lang="en-CN"/>
          </a:p>
        </p:txBody>
      </p:sp>
      <p:graphicFrame>
        <p:nvGraphicFramePr>
          <p:cNvPr id="5" name="Content Placeholder 2">
            <a:extLst>
              <a:ext uri="{FF2B5EF4-FFF2-40B4-BE49-F238E27FC236}">
                <a16:creationId xmlns:a16="http://schemas.microsoft.com/office/drawing/2014/main" id="{413E331C-675B-1B20-66A6-59AE45A398C3}"/>
              </a:ext>
            </a:extLst>
          </p:cNvPr>
          <p:cNvGraphicFramePr>
            <a:graphicFrameLocks noGrp="1"/>
          </p:cNvGraphicFramePr>
          <p:nvPr>
            <p:ph idx="1"/>
            <p:extLst>
              <p:ext uri="{D42A27DB-BD31-4B8C-83A1-F6EECF244321}">
                <p14:modId xmlns:p14="http://schemas.microsoft.com/office/powerpoint/2010/main" val="596912005"/>
              </p:ext>
            </p:extLst>
          </p:nvPr>
        </p:nvGraphicFramePr>
        <p:xfrm>
          <a:off x="581192" y="2180496"/>
          <a:ext cx="11029615" cy="36783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2384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AE9D071-98CF-435C-BD2B-976514544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4" descr="Digital Numbers">
            <a:extLst>
              <a:ext uri="{FF2B5EF4-FFF2-40B4-BE49-F238E27FC236}">
                <a16:creationId xmlns:a16="http://schemas.microsoft.com/office/drawing/2014/main" id="{EA70616B-E344-4856-8DF9-707C2623661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0681" r="9091" b="12711"/>
          <a:stretch/>
        </p:blipFill>
        <p:spPr>
          <a:xfrm>
            <a:off x="20" y="10"/>
            <a:ext cx="12191980" cy="6857990"/>
          </a:xfrm>
          <a:prstGeom prst="rect">
            <a:avLst/>
          </a:prstGeom>
        </p:spPr>
      </p:pic>
      <p:grpSp>
        <p:nvGrpSpPr>
          <p:cNvPr id="15" name="Group 14">
            <a:extLst>
              <a:ext uri="{FF2B5EF4-FFF2-40B4-BE49-F238E27FC236}">
                <a16:creationId xmlns:a16="http://schemas.microsoft.com/office/drawing/2014/main" id="{D619FC33-16ED-4246-9596-BEFEB55E4C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id="{2EEA80E1-F99F-4009-837F-2F72F8A5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0230AF9A-4641-4BD8-9F95-9607CD30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703D4EC-9389-41B6-B88B-B6FDC8CD3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7F2616EE-270D-4F4C-BA1F-2708D387B800}"/>
              </a:ext>
            </a:extLst>
          </p:cNvPr>
          <p:cNvSpPr>
            <a:spLocks noGrp="1"/>
          </p:cNvSpPr>
          <p:nvPr>
            <p:ph type="title"/>
          </p:nvPr>
        </p:nvSpPr>
        <p:spPr>
          <a:xfrm>
            <a:off x="584200" y="1006956"/>
            <a:ext cx="7213600" cy="1121871"/>
          </a:xfrm>
        </p:spPr>
        <p:txBody>
          <a:bodyPr anchor="ctr">
            <a:normAutofit/>
          </a:bodyPr>
          <a:lstStyle/>
          <a:p>
            <a:pPr algn="ctr"/>
            <a:r>
              <a:rPr lang="en-US"/>
              <a:t>Contribution</a:t>
            </a:r>
          </a:p>
        </p:txBody>
      </p:sp>
      <p:graphicFrame>
        <p:nvGraphicFramePr>
          <p:cNvPr id="6" name="Content Placeholder 5" descr="SmartArt">
            <a:extLst>
              <a:ext uri="{FF2B5EF4-FFF2-40B4-BE49-F238E27FC236}">
                <a16:creationId xmlns:a16="http://schemas.microsoft.com/office/drawing/2014/main" id="{BF629521-FFD2-45DA-9D1D-A5F09BD5A2D9}"/>
              </a:ext>
            </a:extLst>
          </p:cNvPr>
          <p:cNvGraphicFramePr>
            <a:graphicFrameLocks noGrp="1"/>
          </p:cNvGraphicFramePr>
          <p:nvPr>
            <p:ph idx="1"/>
            <p:extLst>
              <p:ext uri="{D42A27DB-BD31-4B8C-83A1-F6EECF244321}">
                <p14:modId xmlns:p14="http://schemas.microsoft.com/office/powerpoint/2010/main" val="3978321041"/>
              </p:ext>
            </p:extLst>
          </p:nvPr>
        </p:nvGraphicFramePr>
        <p:xfrm>
          <a:off x="440791" y="1715035"/>
          <a:ext cx="9939418" cy="479057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45F700F0-E509-66E3-94CC-6736B8F8A823}"/>
              </a:ext>
            </a:extLst>
          </p:cNvPr>
          <p:cNvSpPr txBox="1"/>
          <p:nvPr/>
        </p:nvSpPr>
        <p:spPr>
          <a:xfrm>
            <a:off x="580181" y="2430933"/>
            <a:ext cx="1505243" cy="369332"/>
          </a:xfrm>
          <a:prstGeom prst="rect">
            <a:avLst/>
          </a:prstGeom>
          <a:noFill/>
        </p:spPr>
        <p:txBody>
          <a:bodyPr wrap="square" rtlCol="0">
            <a:spAutoFit/>
          </a:bodyPr>
          <a:lstStyle/>
          <a:p>
            <a:r>
              <a:rPr lang="en-CN"/>
              <a:t>Zongyao</a:t>
            </a:r>
          </a:p>
        </p:txBody>
      </p:sp>
      <p:sp>
        <p:nvSpPr>
          <p:cNvPr id="4" name="TextBox 3">
            <a:extLst>
              <a:ext uri="{FF2B5EF4-FFF2-40B4-BE49-F238E27FC236}">
                <a16:creationId xmlns:a16="http://schemas.microsoft.com/office/drawing/2014/main" id="{23560B5B-0008-6F07-5193-59DF28BC2DBF}"/>
              </a:ext>
            </a:extLst>
          </p:cNvPr>
          <p:cNvSpPr txBox="1"/>
          <p:nvPr/>
        </p:nvSpPr>
        <p:spPr>
          <a:xfrm>
            <a:off x="1028668" y="3927639"/>
            <a:ext cx="1223889" cy="369332"/>
          </a:xfrm>
          <a:prstGeom prst="rect">
            <a:avLst/>
          </a:prstGeom>
          <a:noFill/>
        </p:spPr>
        <p:txBody>
          <a:bodyPr wrap="square" rtlCol="0">
            <a:spAutoFit/>
          </a:bodyPr>
          <a:lstStyle/>
          <a:p>
            <a:r>
              <a:rPr lang="en-CN"/>
              <a:t>Fangyu</a:t>
            </a:r>
          </a:p>
        </p:txBody>
      </p:sp>
      <p:sp>
        <p:nvSpPr>
          <p:cNvPr id="5" name="TextBox 4">
            <a:extLst>
              <a:ext uri="{FF2B5EF4-FFF2-40B4-BE49-F238E27FC236}">
                <a16:creationId xmlns:a16="http://schemas.microsoft.com/office/drawing/2014/main" id="{1A59822D-53C6-8F7B-8CA4-C24340243EC2}"/>
              </a:ext>
            </a:extLst>
          </p:cNvPr>
          <p:cNvSpPr txBox="1"/>
          <p:nvPr/>
        </p:nvSpPr>
        <p:spPr>
          <a:xfrm>
            <a:off x="762153" y="5303313"/>
            <a:ext cx="945841" cy="369332"/>
          </a:xfrm>
          <a:prstGeom prst="rect">
            <a:avLst/>
          </a:prstGeom>
          <a:noFill/>
        </p:spPr>
        <p:txBody>
          <a:bodyPr wrap="square" rtlCol="0">
            <a:spAutoFit/>
          </a:bodyPr>
          <a:lstStyle/>
          <a:p>
            <a:r>
              <a:rPr lang="en-CN"/>
              <a:t>Ming</a:t>
            </a:r>
          </a:p>
        </p:txBody>
      </p:sp>
    </p:spTree>
    <p:extLst>
      <p:ext uri="{BB962C8B-B14F-4D97-AF65-F5344CB8AC3E}">
        <p14:creationId xmlns:p14="http://schemas.microsoft.com/office/powerpoint/2010/main" val="16575329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C7BFA-57C3-DA3D-FCB2-2A1A702473B4}"/>
              </a:ext>
            </a:extLst>
          </p:cNvPr>
          <p:cNvSpPr>
            <a:spLocks noGrp="1"/>
          </p:cNvSpPr>
          <p:nvPr>
            <p:ph type="title"/>
          </p:nvPr>
        </p:nvSpPr>
        <p:spPr>
          <a:xfrm>
            <a:off x="581192" y="702156"/>
            <a:ext cx="11029616" cy="1013800"/>
          </a:xfrm>
        </p:spPr>
        <p:txBody>
          <a:bodyPr anchor="b">
            <a:normAutofit/>
          </a:bodyPr>
          <a:lstStyle/>
          <a:p>
            <a:r>
              <a:rPr lang="en-US" b="1"/>
              <a:t>BUSINESS ROLES</a:t>
            </a:r>
            <a:endParaRPr lang="en-US"/>
          </a:p>
          <a:p>
            <a:endParaRPr lang="en-US"/>
          </a:p>
        </p:txBody>
      </p:sp>
      <p:graphicFrame>
        <p:nvGraphicFramePr>
          <p:cNvPr id="5" name="Content Placeholder 2">
            <a:extLst>
              <a:ext uri="{FF2B5EF4-FFF2-40B4-BE49-F238E27FC236}">
                <a16:creationId xmlns:a16="http://schemas.microsoft.com/office/drawing/2014/main" id="{71EE97C1-95BC-4C12-85A1-8D54EFEEA6F5}"/>
              </a:ext>
            </a:extLst>
          </p:cNvPr>
          <p:cNvGraphicFramePr>
            <a:graphicFrameLocks noGrp="1"/>
          </p:cNvGraphicFramePr>
          <p:nvPr>
            <p:ph idx="1"/>
            <p:extLst>
              <p:ext uri="{D42A27DB-BD31-4B8C-83A1-F6EECF244321}">
                <p14:modId xmlns:p14="http://schemas.microsoft.com/office/powerpoint/2010/main" val="1738525268"/>
              </p:ext>
            </p:extLst>
          </p:nvPr>
        </p:nvGraphicFramePr>
        <p:xfrm>
          <a:off x="581192" y="2180496"/>
          <a:ext cx="11029615" cy="36783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66118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449E7-3228-C8C9-1DCA-11A47FB42086}"/>
              </a:ext>
            </a:extLst>
          </p:cNvPr>
          <p:cNvSpPr>
            <a:spLocks noGrp="1"/>
          </p:cNvSpPr>
          <p:nvPr>
            <p:ph type="title"/>
          </p:nvPr>
        </p:nvSpPr>
        <p:spPr>
          <a:xfrm>
            <a:off x="581192" y="702156"/>
            <a:ext cx="11029616" cy="1013800"/>
          </a:xfrm>
        </p:spPr>
        <p:txBody>
          <a:bodyPr anchor="b">
            <a:normAutofit/>
          </a:bodyPr>
          <a:lstStyle/>
          <a:p>
            <a:r>
              <a:rPr lang="en-CN"/>
              <a:t>Views</a:t>
            </a:r>
          </a:p>
        </p:txBody>
      </p:sp>
      <p:graphicFrame>
        <p:nvGraphicFramePr>
          <p:cNvPr id="7" name="Content Placeholder 2">
            <a:extLst>
              <a:ext uri="{FF2B5EF4-FFF2-40B4-BE49-F238E27FC236}">
                <a16:creationId xmlns:a16="http://schemas.microsoft.com/office/drawing/2014/main" id="{49A18435-838A-0617-899A-B351950CFE36}"/>
              </a:ext>
            </a:extLst>
          </p:cNvPr>
          <p:cNvGraphicFramePr>
            <a:graphicFrameLocks noGrp="1"/>
          </p:cNvGraphicFramePr>
          <p:nvPr>
            <p:ph idx="1"/>
            <p:extLst>
              <p:ext uri="{D42A27DB-BD31-4B8C-83A1-F6EECF244321}">
                <p14:modId xmlns:p14="http://schemas.microsoft.com/office/powerpoint/2010/main" val="39035757"/>
              </p:ext>
            </p:extLst>
          </p:nvPr>
        </p:nvGraphicFramePr>
        <p:xfrm>
          <a:off x="581192" y="2180496"/>
          <a:ext cx="11029615" cy="36783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0322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able&#10;&#10;Description automatically generated">
            <a:extLst>
              <a:ext uri="{FF2B5EF4-FFF2-40B4-BE49-F238E27FC236}">
                <a16:creationId xmlns:a16="http://schemas.microsoft.com/office/drawing/2014/main" id="{9C06AE39-1D31-7306-EA39-5E98D8DB91A8}"/>
              </a:ext>
            </a:extLst>
          </p:cNvPr>
          <p:cNvPicPr>
            <a:picLocks noChangeAspect="1"/>
          </p:cNvPicPr>
          <p:nvPr/>
        </p:nvPicPr>
        <p:blipFill rotWithShape="1">
          <a:blip r:embed="rId2"/>
          <a:srcRect/>
          <a:stretch/>
        </p:blipFill>
        <p:spPr>
          <a:xfrm>
            <a:off x="20" y="10"/>
            <a:ext cx="12191980" cy="6857990"/>
          </a:xfrm>
          <a:prstGeom prst="rect">
            <a:avLst/>
          </a:prstGeom>
          <a:noFill/>
        </p:spPr>
      </p:pic>
    </p:spTree>
    <p:extLst>
      <p:ext uri="{BB962C8B-B14F-4D97-AF65-F5344CB8AC3E}">
        <p14:creationId xmlns:p14="http://schemas.microsoft.com/office/powerpoint/2010/main" val="2433550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0F87E73C-2B1A-4602-BFBE-CFE1E55D9B38}"/>
              </a:ext>
            </a:extLst>
          </p:cNvPr>
          <p:cNvSpPr>
            <a:spLocks noGrp="1"/>
          </p:cNvSpPr>
          <p:nvPr>
            <p:ph type="ctrTitle"/>
          </p:nvPr>
        </p:nvSpPr>
        <p:spPr>
          <a:xfrm>
            <a:off x="8296275" y="1419226"/>
            <a:ext cx="3081576" cy="1746762"/>
          </a:xfrm>
        </p:spPr>
        <p:txBody>
          <a:bodyPr>
            <a:normAutofit/>
          </a:bodyPr>
          <a:lstStyle/>
          <a:p>
            <a:r>
              <a:rPr lang="en-US">
                <a:solidFill>
                  <a:srgbClr val="FFFFFF"/>
                </a:solidFill>
              </a:rPr>
              <a:t>Thank You</a:t>
            </a:r>
          </a:p>
        </p:txBody>
      </p:sp>
      <p:sp>
        <p:nvSpPr>
          <p:cNvPr id="3" name="Subtitle 2">
            <a:extLst>
              <a:ext uri="{FF2B5EF4-FFF2-40B4-BE49-F238E27FC236}">
                <a16:creationId xmlns:a16="http://schemas.microsoft.com/office/drawing/2014/main" id="{A9CB511D-EA45-4336-847C-1252667143B5}"/>
              </a:ext>
            </a:extLst>
          </p:cNvPr>
          <p:cNvSpPr>
            <a:spLocks noGrp="1"/>
          </p:cNvSpPr>
          <p:nvPr>
            <p:ph type="subTitle" idx="1"/>
          </p:nvPr>
        </p:nvSpPr>
        <p:spPr>
          <a:xfrm>
            <a:off x="8296275" y="3505095"/>
            <a:ext cx="3081576" cy="2629006"/>
          </a:xfrm>
        </p:spPr>
        <p:txBody>
          <a:bodyPr>
            <a:normAutofit/>
          </a:bodyPr>
          <a:lstStyle/>
          <a:p>
            <a:endParaRPr lang="en-US">
              <a:solidFill>
                <a:schemeClr val="bg2"/>
              </a:solidFill>
            </a:endParaRPr>
          </a:p>
          <a:p>
            <a:endParaRPr lang="en-US">
              <a:solidFill>
                <a:schemeClr val="bg2"/>
              </a:solidFill>
            </a:endParaRPr>
          </a:p>
          <a:p>
            <a:endParaRPr lang="en-US">
              <a:solidFill>
                <a:schemeClr val="bg2"/>
              </a:solidFill>
            </a:endParaRPr>
          </a:p>
        </p:txBody>
      </p:sp>
      <p:pic>
        <p:nvPicPr>
          <p:cNvPr id="5" name="Picture 4" descr="Digital Numbers">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446534" y="723899"/>
            <a:ext cx="7498616" cy="5676901"/>
          </a:xfrm>
          <a:prstGeom prst="rect">
            <a:avLst/>
          </a:prstGeom>
        </p:spPr>
      </p:pic>
    </p:spTree>
    <p:extLst>
      <p:ext uri="{BB962C8B-B14F-4D97-AF65-F5344CB8AC3E}">
        <p14:creationId xmlns:p14="http://schemas.microsoft.com/office/powerpoint/2010/main" val="3501347425"/>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 id="{2A0EABFE-4432-4370-93B1-2B029EB7438D}" vid="{B6EC9E21-8C82-4EB1-BBE7-A370F785D0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8</Slides>
  <Notes>3</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Dividend</vt:lpstr>
      <vt:lpstr>Automotive Research and Shopping Platform</vt:lpstr>
      <vt:lpstr>PowerPoint Presentation</vt:lpstr>
      <vt:lpstr>Team Members</vt:lpstr>
      <vt:lpstr>Contribution</vt:lpstr>
      <vt:lpstr>BUSINESS ROLES </vt:lpstr>
      <vt:lpstr>Views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design</dc:title>
  <dc:creator/>
  <cp:revision>27</cp:revision>
  <dcterms:created xsi:type="dcterms:W3CDTF">2023-04-11T03:02:28Z</dcterms:created>
  <dcterms:modified xsi:type="dcterms:W3CDTF">2023-04-13T03:58:09Z</dcterms:modified>
</cp:coreProperties>
</file>